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64" r:id="rId4"/>
    <p:sldId id="267" r:id="rId5"/>
    <p:sldId id="263" r:id="rId6"/>
    <p:sldId id="268" r:id="rId7"/>
    <p:sldId id="262" r:id="rId8"/>
    <p:sldId id="257" r:id="rId9"/>
    <p:sldId id="265" r:id="rId10"/>
    <p:sldId id="270" r:id="rId11"/>
    <p:sldId id="274" r:id="rId12"/>
    <p:sldId id="271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436" autoAdjust="0"/>
  </p:normalViewPr>
  <p:slideViewPr>
    <p:cSldViewPr snapToGrid="0">
      <p:cViewPr>
        <p:scale>
          <a:sx n="60" d="100"/>
          <a:sy n="60" d="100"/>
        </p:scale>
        <p:origin x="908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F4A7-6CDB-407D-8695-5C12199CB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F3B07-50CC-4F3C-9800-E135455DF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B48DC-D906-4492-85BC-B3AAB0F8D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A0B05-194E-4AD6-9E5A-88D8EA6D0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4EF77-F41C-4E67-A1AA-01A0A767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807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0D130-ADBF-45D1-9489-479B9CB5B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B60E4-B8B1-4AD7-B598-9A6F2ABAA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330F5-C58D-43CD-A5B1-62B99E5B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8DA6D-012E-47DB-90B0-EAFB4F89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4AADD-D524-43D7-A698-A3B7474B9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8133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5F58A-1405-472E-8B14-7AAAD8E46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4E02E-D40A-486E-997B-0D9E6B3CE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959CD-1385-406F-84A2-E5E14FD71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54FBB-E6BF-4EAA-B698-3411CA6F7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4F620-7A67-47EB-8686-6C8F03C93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728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1ED13-D3D1-48E5-A2BF-2D6AE4DD5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CB86B-7403-43A1-9E9A-8674EF7B3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230E1-20F6-41E9-B313-FE6CA71CF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996BD-9981-46AD-B490-27E2572D1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B3CC88-AD6E-43F2-B225-2FD240D19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03D54F-4649-4695-91D7-4C570F90A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2506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7189B-6D06-442C-A310-BF4C573B3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E9108-5F32-400B-91C7-58F7E03CE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402E7-863D-4CE6-B1F1-13FEA421B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E88AF5-13C3-4D83-AF5B-A7B4BDFDF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1A7C1-8199-46E9-858A-AD96F9DF65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FCF755-27B0-4D62-A7B4-3DEF79DFE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D404D4-1328-42D9-81D2-7113B9A90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183022-B637-406E-8F1E-CBAB388E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06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C760D-DEE8-4564-8838-41495880A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8B4D01-43B9-4B24-8E12-77D60D65C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A20049-1D51-45EE-AD32-C2BC63D9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F8595-D8BA-46F9-B493-7FBD8CBB0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21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4AD1E6-86B9-4E83-9AB2-3783DB9F3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A44BF9-CF5F-4DA0-8390-62ABAA6AE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8AE2C-07B6-4D52-BE0E-D50638CED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381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1258E-3F8E-4D53-B597-F202DDF9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5C04B-E9DE-4407-ADB4-E49647E17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E89FE-78BF-4B73-824C-401EBBC6F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D2ADD-60C0-4935-A6FE-C6642C3D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813F6-4888-4D3D-BD9F-55A9EEE9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46186-6AFB-4657-B038-DD826C778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1792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1427-2BCC-44E7-867A-E37DD09B9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69E930-776E-49D5-BC6F-5E3C598A0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97757-F4E6-4B38-997E-07654EFAC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35819-B5D9-43FC-9D92-3D9DED439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0E0A3-C414-46F1-9E69-62E43CB9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50A3B-2CC4-40AB-9D8D-8F904E23C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103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D0DAF-058B-47E3-8B12-18B497267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E8B0A4-A746-4D54-83AA-DA64E82E5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E4E31-D530-4FC2-97A0-7CC8B00B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8CB75-FB29-4BF6-9FBB-63E8FBA58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E645F-8D2D-448A-9D9A-DC3A6CF75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2541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04A020-C217-424F-9A81-81C2A3529C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19347A-0CA8-4977-83FC-49967E146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D1CBD-5A92-4322-9901-BD1F03A54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EBE8-DBBB-45A1-81D6-8BAAE23D5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4F699-9040-407C-9758-BA0CDCBA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254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E70436-79F8-4B72-826F-6CB5F0431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CAEEF-33E7-45B3-805B-CB9D99B3B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F45F9-B2FA-4B6C-BADF-CF1746DC83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4CC34-3AE6-4DFF-B2ED-A4013FBCFD82}" type="datetimeFigureOut">
              <a:rPr lang="en-AU" smtClean="0"/>
              <a:t>19/07/2022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CD11A-EC3E-4615-9289-1585C23BF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85744-A94A-486C-BBB0-9FE828529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A2365-2146-46F4-9205-B410E3ACA5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0950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C360A-F1BC-44BC-936F-519FB4BA8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1257" y="745291"/>
            <a:ext cx="10184091" cy="2387600"/>
          </a:xfrm>
        </p:spPr>
        <p:txBody>
          <a:bodyPr/>
          <a:lstStyle/>
          <a:p>
            <a:r>
              <a:rPr lang="en-AU" dirty="0"/>
              <a:t>Year 10 Subject Selection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C9A42-5A18-443C-8367-72B2CC40C1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EPPING SECONDARY COLLEGE</a:t>
            </a:r>
          </a:p>
        </p:txBody>
      </p:sp>
    </p:spTree>
    <p:extLst>
      <p:ext uri="{BB962C8B-B14F-4D97-AF65-F5344CB8AC3E}">
        <p14:creationId xmlns:p14="http://schemas.microsoft.com/office/powerpoint/2010/main" val="82649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5B020-F2BE-4CF0-B854-D25327D15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12" y="735842"/>
            <a:ext cx="10419375" cy="33818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0C7B1B-3415-480A-8B67-A4046D06C128}"/>
              </a:ext>
            </a:extLst>
          </p:cNvPr>
          <p:cNvSpPr txBox="1"/>
          <p:nvPr/>
        </p:nvSpPr>
        <p:spPr>
          <a:xfrm>
            <a:off x="2103748" y="245098"/>
            <a:ext cx="8765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This is what the form will look like once you have logged in with your </a:t>
            </a:r>
            <a:r>
              <a:rPr lang="en-AU" dirty="0" err="1"/>
              <a:t>WebCode</a:t>
            </a:r>
            <a:r>
              <a:rPr lang="en-AU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EABA07-213C-48BE-B795-99F30BF1E04D}"/>
              </a:ext>
            </a:extLst>
          </p:cNvPr>
          <p:cNvSpPr txBox="1"/>
          <p:nvPr/>
        </p:nvSpPr>
        <p:spPr>
          <a:xfrm>
            <a:off x="442813" y="3809527"/>
            <a:ext cx="6504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/>
              <a:t>1) This form will be used to complete your subject selections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AD37A6-FF4E-4DAF-8DF1-9F8E43B59286}"/>
              </a:ext>
            </a:extLst>
          </p:cNvPr>
          <p:cNvSpPr txBox="1"/>
          <p:nvPr/>
        </p:nvSpPr>
        <p:spPr>
          <a:xfrm>
            <a:off x="5945496" y="5752826"/>
            <a:ext cx="5955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This form will be used to complete your SIP subject selections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2C23782-C88E-4718-AB56-A3F8931F5655}"/>
              </a:ext>
            </a:extLst>
          </p:cNvPr>
          <p:cNvCxnSpPr>
            <a:cxnSpLocks/>
          </p:cNvCxnSpPr>
          <p:nvPr/>
        </p:nvCxnSpPr>
        <p:spPr>
          <a:xfrm flipV="1">
            <a:off x="873866" y="1905918"/>
            <a:ext cx="3422712" cy="1882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A070744-EDCA-47C8-8C45-44CA3500FCBC}"/>
              </a:ext>
            </a:extLst>
          </p:cNvPr>
          <p:cNvCxnSpPr>
            <a:cxnSpLocks/>
          </p:cNvCxnSpPr>
          <p:nvPr/>
        </p:nvCxnSpPr>
        <p:spPr>
          <a:xfrm flipH="1" flipV="1">
            <a:off x="7218321" y="3279038"/>
            <a:ext cx="2611224" cy="2404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044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AB2ACA2-D3BE-49AF-9F92-0FD5BDBDCC4D}"/>
              </a:ext>
            </a:extLst>
          </p:cNvPr>
          <p:cNvSpPr txBox="1"/>
          <p:nvPr/>
        </p:nvSpPr>
        <p:spPr>
          <a:xfrm>
            <a:off x="6939375" y="2357013"/>
            <a:ext cx="4253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/>
              <a:t>Notes: </a:t>
            </a:r>
            <a:r>
              <a:rPr lang="en-AU" sz="2400" dirty="0"/>
              <a:t>Follow the instructions.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F5846-E159-4E14-8437-E9EAC0C33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935" y="0"/>
            <a:ext cx="4874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5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AE22D4-9E41-406F-B023-E254FC2B0D20}"/>
              </a:ext>
            </a:extLst>
          </p:cNvPr>
          <p:cNvSpPr txBox="1"/>
          <p:nvPr/>
        </p:nvSpPr>
        <p:spPr>
          <a:xfrm>
            <a:off x="282786" y="566678"/>
            <a:ext cx="50511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Rules:</a:t>
            </a:r>
            <a:r>
              <a:rPr lang="en-AU" dirty="0"/>
              <a:t> These rules apply to every student. </a:t>
            </a:r>
          </a:p>
          <a:p>
            <a:endParaRPr lang="en-AU" dirty="0"/>
          </a:p>
          <a:p>
            <a:r>
              <a:rPr lang="en-AU" dirty="0"/>
              <a:t>Any breech of these rules will result in you being unable to submit your form.</a:t>
            </a:r>
          </a:p>
          <a:p>
            <a:endParaRPr lang="en-AU" dirty="0"/>
          </a:p>
          <a:p>
            <a:r>
              <a:rPr lang="en-AU" dirty="0"/>
              <a:t>You will be prompted with what you need to do in order to fix the issue.</a:t>
            </a:r>
          </a:p>
          <a:p>
            <a:endParaRPr lang="en-AU" dirty="0"/>
          </a:p>
          <a:p>
            <a:r>
              <a:rPr lang="en-AU" dirty="0"/>
              <a:t>Once you fix the issue, you will be able to submit the form.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20500C-1626-4E13-B0AD-FC853E9E9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656" y="44820"/>
            <a:ext cx="6002375" cy="681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53F15-CD52-4C7E-B011-7D55563787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10172" r="37448" b="7570"/>
          <a:stretch/>
        </p:blipFill>
        <p:spPr>
          <a:xfrm>
            <a:off x="0" y="-1"/>
            <a:ext cx="9304256" cy="68824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0C7B1B-3415-480A-8B67-A4046D06C128}"/>
              </a:ext>
            </a:extLst>
          </p:cNvPr>
          <p:cNvSpPr txBox="1"/>
          <p:nvPr/>
        </p:nvSpPr>
        <p:spPr>
          <a:xfrm>
            <a:off x="9598059" y="377742"/>
            <a:ext cx="2384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Clicking on the drop down arrows will reveal the subjects you can choose from…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983B3EC-F9B0-455D-A52B-0D7F798ED105}"/>
              </a:ext>
            </a:extLst>
          </p:cNvPr>
          <p:cNvCxnSpPr>
            <a:cxnSpLocks/>
          </p:cNvCxnSpPr>
          <p:nvPr/>
        </p:nvCxnSpPr>
        <p:spPr>
          <a:xfrm flipH="1">
            <a:off x="4760535" y="575035"/>
            <a:ext cx="4837524" cy="933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6C319EF-614D-4203-8271-8E185D667B1F}"/>
              </a:ext>
            </a:extLst>
          </p:cNvPr>
          <p:cNvSpPr txBox="1"/>
          <p:nvPr/>
        </p:nvSpPr>
        <p:spPr>
          <a:xfrm>
            <a:off x="6403945" y="4448933"/>
            <a:ext cx="59357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NOTE: </a:t>
            </a:r>
            <a:r>
              <a:rPr lang="en-AU" dirty="0"/>
              <a:t>Only students in the ACE program may select:</a:t>
            </a:r>
          </a:p>
          <a:p>
            <a:endParaRPr lang="en-AU" dirty="0"/>
          </a:p>
          <a:p>
            <a:r>
              <a:rPr lang="en-AU" dirty="0"/>
              <a:t>-VCE Literature</a:t>
            </a:r>
          </a:p>
          <a:p>
            <a:endParaRPr lang="en-AU" dirty="0"/>
          </a:p>
          <a:p>
            <a:r>
              <a:rPr lang="en-AU" dirty="0"/>
              <a:t>AND/OR </a:t>
            </a:r>
          </a:p>
          <a:p>
            <a:endParaRPr lang="en-AU" dirty="0"/>
          </a:p>
          <a:p>
            <a:r>
              <a:rPr lang="en-AU" dirty="0"/>
              <a:t>-VCE Maths (General Maths or Maths Methods) </a:t>
            </a:r>
          </a:p>
        </p:txBody>
      </p:sp>
    </p:spTree>
    <p:extLst>
      <p:ext uri="{BB962C8B-B14F-4D97-AF65-F5344CB8AC3E}">
        <p14:creationId xmlns:p14="http://schemas.microsoft.com/office/powerpoint/2010/main" val="3284364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F0EA6F-611C-4854-BC5B-5FFE894CC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67" t="10666" r="32833" b="37663"/>
          <a:stretch/>
        </p:blipFill>
        <p:spPr>
          <a:xfrm>
            <a:off x="270601" y="91440"/>
            <a:ext cx="8524240" cy="40284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F4ED1D-F57A-48B6-A756-615B39C878AB}"/>
              </a:ext>
            </a:extLst>
          </p:cNvPr>
          <p:cNvSpPr txBox="1"/>
          <p:nvPr/>
        </p:nvSpPr>
        <p:spPr>
          <a:xfrm>
            <a:off x="9598059" y="377742"/>
            <a:ext cx="238498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Please select the </a:t>
            </a:r>
            <a:r>
              <a:rPr lang="en-AU" b="1" dirty="0"/>
              <a:t>VCE Subject</a:t>
            </a:r>
            <a:r>
              <a:rPr lang="en-AU" dirty="0"/>
              <a:t> you have chosen to study. (MUST be approved.)</a:t>
            </a:r>
          </a:p>
          <a:p>
            <a:endParaRPr lang="en-AU" dirty="0"/>
          </a:p>
          <a:p>
            <a:r>
              <a:rPr lang="en-AU" dirty="0"/>
              <a:t>OR</a:t>
            </a:r>
          </a:p>
          <a:p>
            <a:endParaRPr lang="en-AU" dirty="0"/>
          </a:p>
          <a:p>
            <a:r>
              <a:rPr lang="en-AU" dirty="0"/>
              <a:t>If you are NOT completing any VCE subject, you must select </a:t>
            </a:r>
            <a:r>
              <a:rPr lang="en-AU" b="1" dirty="0"/>
              <a:t>Industry &amp; Enterprise 10</a:t>
            </a:r>
          </a:p>
          <a:p>
            <a:endParaRPr lang="en-AU" dirty="0"/>
          </a:p>
          <a:p>
            <a:r>
              <a:rPr lang="en-AU" dirty="0"/>
              <a:t>OR</a:t>
            </a:r>
          </a:p>
          <a:p>
            <a:endParaRPr lang="en-AU" dirty="0"/>
          </a:p>
          <a:p>
            <a:r>
              <a:rPr lang="en-AU" dirty="0"/>
              <a:t>If you already chose a VCE Mathematics or Literature earlier, leave this as </a:t>
            </a:r>
            <a:r>
              <a:rPr lang="en-AU" b="1" dirty="0"/>
              <a:t>No Selection.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97B881B-CF50-4F65-8C01-471ADF7CCF0A}"/>
              </a:ext>
            </a:extLst>
          </p:cNvPr>
          <p:cNvCxnSpPr>
            <a:cxnSpLocks/>
          </p:cNvCxnSpPr>
          <p:nvPr/>
        </p:nvCxnSpPr>
        <p:spPr>
          <a:xfrm flipH="1">
            <a:off x="3840480" y="659876"/>
            <a:ext cx="5614605" cy="13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E150D22-B8CC-4B6F-83C6-15DB48BA32C2}"/>
              </a:ext>
            </a:extLst>
          </p:cNvPr>
          <p:cNvSpPr txBox="1"/>
          <p:nvPr/>
        </p:nvSpPr>
        <p:spPr>
          <a:xfrm>
            <a:off x="484537" y="4032474"/>
            <a:ext cx="644793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In 2022, Year 11 Subjects on offer for Year 10 students include: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Biology 11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Business Management 11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Food Technology 11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Health and Human Development 11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Legal Studies 11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Physical Education 11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Psychology 11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Sociology 11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Studio Arts 11</a:t>
            </a:r>
          </a:p>
          <a:p>
            <a:pPr marL="285750" indent="-285750">
              <a:buFontTx/>
              <a:buChar char="-"/>
            </a:pPr>
            <a:r>
              <a:rPr lang="en-AU" sz="1400" b="1" dirty="0"/>
              <a:t>Visual Communication &amp; Design 11</a:t>
            </a:r>
          </a:p>
          <a:p>
            <a:pPr marL="285750" indent="-285750">
              <a:buFontTx/>
              <a:buChar char="-"/>
            </a:pPr>
            <a:endParaRPr lang="en-AU" sz="1400" b="1" dirty="0"/>
          </a:p>
          <a:p>
            <a:endParaRPr lang="en-AU" sz="1400" b="1" dirty="0"/>
          </a:p>
          <a:p>
            <a:endParaRPr lang="en-AU" sz="14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41AA83-D565-48F4-9277-2803A34B1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608" r="-425" b="13257"/>
          <a:stretch/>
        </p:blipFill>
        <p:spPr>
          <a:xfrm>
            <a:off x="-301032" y="4032474"/>
            <a:ext cx="6397032" cy="2613424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290762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4FA620-296D-4D79-8C92-3F28132413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85" r="37371" b="6803"/>
          <a:stretch/>
        </p:blipFill>
        <p:spPr>
          <a:xfrm>
            <a:off x="0" y="649986"/>
            <a:ext cx="7635711" cy="57203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0C7B1B-3415-480A-8B67-A4046D06C128}"/>
              </a:ext>
            </a:extLst>
          </p:cNvPr>
          <p:cNvSpPr txBox="1"/>
          <p:nvPr/>
        </p:nvSpPr>
        <p:spPr>
          <a:xfrm>
            <a:off x="2725916" y="181043"/>
            <a:ext cx="770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Example of a student choosing to enter the </a:t>
            </a:r>
            <a:r>
              <a:rPr lang="en-AU" b="1" dirty="0"/>
              <a:t>(Career Focus Program)…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7DF1542-9F13-4302-A03E-3DA9A829CF29}"/>
              </a:ext>
            </a:extLst>
          </p:cNvPr>
          <p:cNvCxnSpPr>
            <a:cxnSpLocks/>
          </p:cNvCxnSpPr>
          <p:nvPr/>
        </p:nvCxnSpPr>
        <p:spPr>
          <a:xfrm flipH="1" flipV="1">
            <a:off x="3874418" y="3772296"/>
            <a:ext cx="1852365" cy="611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8CCC67D-65E4-477A-A6AB-012B133550AF}"/>
              </a:ext>
            </a:extLst>
          </p:cNvPr>
          <p:cNvSpPr txBox="1"/>
          <p:nvPr/>
        </p:nvSpPr>
        <p:spPr>
          <a:xfrm>
            <a:off x="5726783" y="4223210"/>
            <a:ext cx="4991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MUST pick Career Focus 1 10 as Priority 5</a:t>
            </a:r>
          </a:p>
          <a:p>
            <a:pPr algn="ctr"/>
            <a:r>
              <a:rPr lang="en-AU" dirty="0"/>
              <a:t>&amp;</a:t>
            </a:r>
          </a:p>
          <a:p>
            <a:pPr algn="ctr"/>
            <a:r>
              <a:rPr lang="en-AU" dirty="0"/>
              <a:t>Career Focus 2 10 as Priority 6</a:t>
            </a:r>
          </a:p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6155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7DBEE6-8844-4126-94B2-1E17F9F25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05" y="0"/>
            <a:ext cx="9149108" cy="68580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CB3248F-A790-45B7-9B05-6C7FA1214116}"/>
              </a:ext>
            </a:extLst>
          </p:cNvPr>
          <p:cNvCxnSpPr>
            <a:cxnSpLocks/>
          </p:cNvCxnSpPr>
          <p:nvPr/>
        </p:nvCxnSpPr>
        <p:spPr>
          <a:xfrm flipH="1">
            <a:off x="8785781" y="4185501"/>
            <a:ext cx="546756" cy="1698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C91B0DE-FDA1-45F1-837C-345CD69AA170}"/>
              </a:ext>
            </a:extLst>
          </p:cNvPr>
          <p:cNvCxnSpPr>
            <a:cxnSpLocks/>
          </p:cNvCxnSpPr>
          <p:nvPr/>
        </p:nvCxnSpPr>
        <p:spPr>
          <a:xfrm flipH="1">
            <a:off x="5674937" y="5753972"/>
            <a:ext cx="1555422" cy="260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F047D6A-8BEC-4633-8394-2730B3A61B6D}"/>
              </a:ext>
            </a:extLst>
          </p:cNvPr>
          <p:cNvSpPr txBox="1"/>
          <p:nvPr/>
        </p:nvSpPr>
        <p:spPr>
          <a:xfrm>
            <a:off x="7230359" y="5292307"/>
            <a:ext cx="3949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Yay!</a:t>
            </a:r>
          </a:p>
          <a:p>
            <a:r>
              <a:rPr lang="en-AU" dirty="0"/>
              <a:t>12 Main Units</a:t>
            </a:r>
          </a:p>
          <a:p>
            <a:r>
              <a:rPr lang="en-AU" dirty="0"/>
              <a:t>6 Reserve Units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F211FA-D223-4795-AD91-C7DBF51289D1}"/>
              </a:ext>
            </a:extLst>
          </p:cNvPr>
          <p:cNvSpPr txBox="1"/>
          <p:nvPr/>
        </p:nvSpPr>
        <p:spPr>
          <a:xfrm>
            <a:off x="9954704" y="313018"/>
            <a:ext cx="1998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Example of a student choosing subjects.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077842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0C7B1B-3415-480A-8B67-A4046D06C128}"/>
              </a:ext>
            </a:extLst>
          </p:cNvPr>
          <p:cNvSpPr txBox="1"/>
          <p:nvPr/>
        </p:nvSpPr>
        <p:spPr>
          <a:xfrm>
            <a:off x="159470" y="85319"/>
            <a:ext cx="8636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If you have successfully completed the subject selection form, this screen will appear…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550137-CE13-4E28-8F8C-788B5B730810}"/>
              </a:ext>
            </a:extLst>
          </p:cNvPr>
          <p:cNvSpPr txBox="1"/>
          <p:nvPr/>
        </p:nvSpPr>
        <p:spPr>
          <a:xfrm>
            <a:off x="8116478" y="5256409"/>
            <a:ext cx="4075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-Print your form. </a:t>
            </a:r>
          </a:p>
          <a:p>
            <a:r>
              <a:rPr lang="en-AU" dirty="0"/>
              <a:t>-Get it signed by your parents/carers.</a:t>
            </a:r>
          </a:p>
          <a:p>
            <a:r>
              <a:rPr lang="en-AU" dirty="0"/>
              <a:t>-Return the form to your coordinators.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3F2F9D-C970-4704-A464-4FFABF82CE48}"/>
              </a:ext>
            </a:extLst>
          </p:cNvPr>
          <p:cNvSpPr/>
          <p:nvPr/>
        </p:nvSpPr>
        <p:spPr>
          <a:xfrm>
            <a:off x="3723588" y="914400"/>
            <a:ext cx="754144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2C4F49-27EC-4B8F-8464-6C55B28D06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133" b="19137"/>
          <a:stretch/>
        </p:blipFill>
        <p:spPr>
          <a:xfrm>
            <a:off x="0" y="401096"/>
            <a:ext cx="7696200" cy="50721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D9D2F5-6CE2-47BB-AD5C-EC1CA9297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70" y="1798390"/>
            <a:ext cx="76962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4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2A39F0-062C-4E0A-BD56-E57469737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12" y="500221"/>
            <a:ext cx="10419375" cy="33818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EABA07-213C-48BE-B795-99F30BF1E04D}"/>
              </a:ext>
            </a:extLst>
          </p:cNvPr>
          <p:cNvSpPr txBox="1"/>
          <p:nvPr/>
        </p:nvSpPr>
        <p:spPr>
          <a:xfrm>
            <a:off x="763325" y="3697357"/>
            <a:ext cx="6233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This form will be used to complete your subject selections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AD37A6-FF4E-4DAF-8DF1-9F8E43B59286}"/>
              </a:ext>
            </a:extLst>
          </p:cNvPr>
          <p:cNvSpPr txBox="1"/>
          <p:nvPr/>
        </p:nvSpPr>
        <p:spPr>
          <a:xfrm>
            <a:off x="5201596" y="5098250"/>
            <a:ext cx="7261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/>
              <a:t>2) This form will be used to complete your SIP subject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2C23782-C88E-4718-AB56-A3F8931F5655}"/>
              </a:ext>
            </a:extLst>
          </p:cNvPr>
          <p:cNvCxnSpPr>
            <a:cxnSpLocks/>
          </p:cNvCxnSpPr>
          <p:nvPr/>
        </p:nvCxnSpPr>
        <p:spPr>
          <a:xfrm flipV="1">
            <a:off x="1542361" y="1696599"/>
            <a:ext cx="2831335" cy="2000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A070744-EDCA-47C8-8C45-44CA3500FCBC}"/>
              </a:ext>
            </a:extLst>
          </p:cNvPr>
          <p:cNvCxnSpPr>
            <a:cxnSpLocks/>
          </p:cNvCxnSpPr>
          <p:nvPr/>
        </p:nvCxnSpPr>
        <p:spPr>
          <a:xfrm flipH="1" flipV="1">
            <a:off x="7120134" y="3039240"/>
            <a:ext cx="3191654" cy="2059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988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90D592-7178-4F0C-A71F-57FF2CC66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35" y="681784"/>
            <a:ext cx="8622650" cy="4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71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69BC8E-95E0-4CB2-B9E4-E3ED745B2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4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535FAF-DEA5-4149-A098-05A46C17F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43" y="2742881"/>
            <a:ext cx="8008698" cy="41226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780E6C-D9D7-4414-BFC8-FC14CC6EE3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975"/>
          <a:stretch/>
        </p:blipFill>
        <p:spPr>
          <a:xfrm>
            <a:off x="538163" y="517793"/>
            <a:ext cx="8191058" cy="22533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47778F-C94E-495A-BAA2-2E4A2EE1C9BD}"/>
              </a:ext>
            </a:extLst>
          </p:cNvPr>
          <p:cNvSpPr txBox="1"/>
          <p:nvPr/>
        </p:nvSpPr>
        <p:spPr>
          <a:xfrm>
            <a:off x="8022211" y="5624055"/>
            <a:ext cx="4006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-Print your form. </a:t>
            </a:r>
          </a:p>
          <a:p>
            <a:r>
              <a:rPr lang="en-AU" dirty="0"/>
              <a:t>-Get it signed by your parents/carers.</a:t>
            </a:r>
          </a:p>
          <a:p>
            <a:r>
              <a:rPr lang="en-AU" dirty="0"/>
              <a:t>-Return the form to your coordinators.</a:t>
            </a:r>
          </a:p>
        </p:txBody>
      </p:sp>
    </p:spTree>
    <p:extLst>
      <p:ext uri="{BB962C8B-B14F-4D97-AF65-F5344CB8AC3E}">
        <p14:creationId xmlns:p14="http://schemas.microsoft.com/office/powerpoint/2010/main" val="1560843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377</Words>
  <Application>Microsoft Office PowerPoint</Application>
  <PresentationFormat>Widescreen</PresentationFormat>
  <Paragraphs>59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Year 10 Subject Selection Guide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VOGDANIS Elefterios</dc:creator>
  <cp:lastModifiedBy>MULHOLLAND Hans</cp:lastModifiedBy>
  <cp:revision>29</cp:revision>
  <dcterms:created xsi:type="dcterms:W3CDTF">2021-06-01T08:43:57Z</dcterms:created>
  <dcterms:modified xsi:type="dcterms:W3CDTF">2022-07-19T08:11:50Z</dcterms:modified>
</cp:coreProperties>
</file>