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301" r:id="rId3"/>
    <p:sldId id="300" r:id="rId4"/>
    <p:sldId id="302" r:id="rId5"/>
    <p:sldId id="303" r:id="rId6"/>
    <p:sldId id="304" r:id="rId7"/>
    <p:sldId id="284" r:id="rId8"/>
    <p:sldId id="295" r:id="rId9"/>
    <p:sldId id="290" r:id="rId10"/>
    <p:sldId id="285" r:id="rId11"/>
    <p:sldId id="287" r:id="rId12"/>
    <p:sldId id="291" r:id="rId13"/>
    <p:sldId id="289" r:id="rId14"/>
    <p:sldId id="292" r:id="rId15"/>
    <p:sldId id="293" r:id="rId16"/>
    <p:sldId id="288" r:id="rId17"/>
    <p:sldId id="29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85FF89-E510-4918-BF95-D5F40ABC49F0}" v="2" dt="2025-05-31T12:24:22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ftherios Vogdanis" userId="b901d587-de4d-49bb-98cf-8785f5d778ab" providerId="ADAL" clId="{C085FF89-E510-4918-BF95-D5F40ABC49F0}"/>
    <pc:docChg chg="undo custSel addSld delSld modSld">
      <pc:chgData name="Eleftherios Vogdanis" userId="b901d587-de4d-49bb-98cf-8785f5d778ab" providerId="ADAL" clId="{C085FF89-E510-4918-BF95-D5F40ABC49F0}" dt="2025-05-31T12:27:34.776" v="509" actId="20577"/>
      <pc:docMkLst>
        <pc:docMk/>
      </pc:docMkLst>
      <pc:sldChg chg="modSp mod">
        <pc:chgData name="Eleftherios Vogdanis" userId="b901d587-de4d-49bb-98cf-8785f5d778ab" providerId="ADAL" clId="{C085FF89-E510-4918-BF95-D5F40ABC49F0}" dt="2025-05-23T04:43:06.218" v="1" actId="20577"/>
        <pc:sldMkLst>
          <pc:docMk/>
          <pc:sldMk cId="826493001" sldId="266"/>
        </pc:sldMkLst>
        <pc:spChg chg="mod">
          <ac:chgData name="Eleftherios Vogdanis" userId="b901d587-de4d-49bb-98cf-8785f5d778ab" providerId="ADAL" clId="{C085FF89-E510-4918-BF95-D5F40ABC49F0}" dt="2025-05-23T04:43:06.218" v="1" actId="20577"/>
          <ac:spMkLst>
            <pc:docMk/>
            <pc:sldMk cId="826493001" sldId="266"/>
            <ac:spMk id="2" creationId="{CF1C360A-F1BC-44BC-936F-519FB4BA8B7A}"/>
          </ac:spMkLst>
        </pc:spChg>
      </pc:sldChg>
      <pc:sldChg chg="del">
        <pc:chgData name="Eleftherios Vogdanis" userId="b901d587-de4d-49bb-98cf-8785f5d778ab" providerId="ADAL" clId="{C085FF89-E510-4918-BF95-D5F40ABC49F0}" dt="2025-05-23T05:31:57.409" v="342" actId="47"/>
        <pc:sldMkLst>
          <pc:docMk/>
          <pc:sldMk cId="1752017779" sldId="299"/>
        </pc:sldMkLst>
      </pc:sldChg>
      <pc:sldChg chg="modSp mod">
        <pc:chgData name="Eleftherios Vogdanis" userId="b901d587-de4d-49bb-98cf-8785f5d778ab" providerId="ADAL" clId="{C085FF89-E510-4918-BF95-D5F40ABC49F0}" dt="2025-05-31T12:27:34.776" v="509" actId="20577"/>
        <pc:sldMkLst>
          <pc:docMk/>
          <pc:sldMk cId="34372658" sldId="300"/>
        </pc:sldMkLst>
        <pc:spChg chg="mod">
          <ac:chgData name="Eleftherios Vogdanis" userId="b901d587-de4d-49bb-98cf-8785f5d778ab" providerId="ADAL" clId="{C085FF89-E510-4918-BF95-D5F40ABC49F0}" dt="2025-05-31T12:27:34.776" v="509" actId="20577"/>
          <ac:spMkLst>
            <pc:docMk/>
            <pc:sldMk cId="34372658" sldId="300"/>
            <ac:spMk id="3" creationId="{5995A025-4FC1-9B50-D412-CBAA837B8BAC}"/>
          </ac:spMkLst>
        </pc:spChg>
        <pc:spChg chg="mod">
          <ac:chgData name="Eleftherios Vogdanis" userId="b901d587-de4d-49bb-98cf-8785f5d778ab" providerId="ADAL" clId="{C085FF89-E510-4918-BF95-D5F40ABC49F0}" dt="2025-05-31T12:26:43.230" v="454" actId="1035"/>
          <ac:spMkLst>
            <pc:docMk/>
            <pc:sldMk cId="34372658" sldId="300"/>
            <ac:spMk id="4" creationId="{485A39DC-9E60-68F8-8260-F6A18B0A252E}"/>
          </ac:spMkLst>
        </pc:spChg>
      </pc:sldChg>
      <pc:sldChg chg="addSp delSp modSp new mod">
        <pc:chgData name="Eleftherios Vogdanis" userId="b901d587-de4d-49bb-98cf-8785f5d778ab" providerId="ADAL" clId="{C085FF89-E510-4918-BF95-D5F40ABC49F0}" dt="2025-05-23T05:29:05.635" v="210" actId="6549"/>
        <pc:sldMkLst>
          <pc:docMk/>
          <pc:sldMk cId="2005484843" sldId="302"/>
        </pc:sldMkLst>
        <pc:spChg chg="mod">
          <ac:chgData name="Eleftherios Vogdanis" userId="b901d587-de4d-49bb-98cf-8785f5d778ab" providerId="ADAL" clId="{C085FF89-E510-4918-BF95-D5F40ABC49F0}" dt="2025-05-23T05:25:09.105" v="6" actId="20577"/>
          <ac:spMkLst>
            <pc:docMk/>
            <pc:sldMk cId="2005484843" sldId="302"/>
            <ac:spMk id="2" creationId="{66E65250-1EF4-B39C-BD84-668DEBA08B7F}"/>
          </ac:spMkLst>
        </pc:spChg>
        <pc:spChg chg="add mod">
          <ac:chgData name="Eleftherios Vogdanis" userId="b901d587-de4d-49bb-98cf-8785f5d778ab" providerId="ADAL" clId="{C085FF89-E510-4918-BF95-D5F40ABC49F0}" dt="2025-05-23T05:29:05.635" v="210" actId="6549"/>
          <ac:spMkLst>
            <pc:docMk/>
            <pc:sldMk cId="2005484843" sldId="302"/>
            <ac:spMk id="4" creationId="{732A6920-B71D-592C-941D-71C8C588B2E6}"/>
          </ac:spMkLst>
        </pc:spChg>
      </pc:sldChg>
      <pc:sldChg chg="modSp new mod">
        <pc:chgData name="Eleftherios Vogdanis" userId="b901d587-de4d-49bb-98cf-8785f5d778ab" providerId="ADAL" clId="{C085FF89-E510-4918-BF95-D5F40ABC49F0}" dt="2025-05-23T05:28:58.102" v="206" actId="6549"/>
        <pc:sldMkLst>
          <pc:docMk/>
          <pc:sldMk cId="838235224" sldId="303"/>
        </pc:sldMkLst>
        <pc:spChg chg="mod">
          <ac:chgData name="Eleftherios Vogdanis" userId="b901d587-de4d-49bb-98cf-8785f5d778ab" providerId="ADAL" clId="{C085FF89-E510-4918-BF95-D5F40ABC49F0}" dt="2025-05-23T05:25:36.783" v="48" actId="20577"/>
          <ac:spMkLst>
            <pc:docMk/>
            <pc:sldMk cId="838235224" sldId="303"/>
            <ac:spMk id="2" creationId="{4D13D006-AEF1-3FEA-4B93-E8E274C8B766}"/>
          </ac:spMkLst>
        </pc:spChg>
        <pc:spChg chg="mod">
          <ac:chgData name="Eleftherios Vogdanis" userId="b901d587-de4d-49bb-98cf-8785f5d778ab" providerId="ADAL" clId="{C085FF89-E510-4918-BF95-D5F40ABC49F0}" dt="2025-05-23T05:28:58.102" v="206" actId="6549"/>
          <ac:spMkLst>
            <pc:docMk/>
            <pc:sldMk cId="838235224" sldId="303"/>
            <ac:spMk id="3" creationId="{608CD7CA-722B-3348-3227-8A3FFA79A23C}"/>
          </ac:spMkLst>
        </pc:spChg>
      </pc:sldChg>
      <pc:sldChg chg="modSp new mod">
        <pc:chgData name="Eleftherios Vogdanis" userId="b901d587-de4d-49bb-98cf-8785f5d778ab" providerId="ADAL" clId="{C085FF89-E510-4918-BF95-D5F40ABC49F0}" dt="2025-05-23T05:31:39.904" v="341" actId="20577"/>
        <pc:sldMkLst>
          <pc:docMk/>
          <pc:sldMk cId="3665954338" sldId="304"/>
        </pc:sldMkLst>
        <pc:spChg chg="mod">
          <ac:chgData name="Eleftherios Vogdanis" userId="b901d587-de4d-49bb-98cf-8785f5d778ab" providerId="ADAL" clId="{C085FF89-E510-4918-BF95-D5F40ABC49F0}" dt="2025-05-23T05:28:48.315" v="202" actId="20577"/>
          <ac:spMkLst>
            <pc:docMk/>
            <pc:sldMk cId="3665954338" sldId="304"/>
            <ac:spMk id="2" creationId="{FB7032BB-B04E-7191-FEC6-D4B83E46F022}"/>
          </ac:spMkLst>
        </pc:spChg>
        <pc:spChg chg="mod">
          <ac:chgData name="Eleftherios Vogdanis" userId="b901d587-de4d-49bb-98cf-8785f5d778ab" providerId="ADAL" clId="{C085FF89-E510-4918-BF95-D5F40ABC49F0}" dt="2025-05-23T05:31:39.904" v="341" actId="20577"/>
          <ac:spMkLst>
            <pc:docMk/>
            <pc:sldMk cId="3665954338" sldId="304"/>
            <ac:spMk id="3" creationId="{3910F35F-154A-9BE9-C5E0-BD3B69499357}"/>
          </ac:spMkLst>
        </pc:spChg>
      </pc:sldChg>
      <pc:sldChg chg="modSp new mod">
        <pc:chgData name="Eleftherios Vogdanis" userId="b901d587-de4d-49bb-98cf-8785f5d778ab" providerId="ADAL" clId="{C085FF89-E510-4918-BF95-D5F40ABC49F0}" dt="2025-05-23T05:47:48.418" v="353" actId="20577"/>
        <pc:sldMkLst>
          <pc:docMk/>
          <pc:sldMk cId="3517134545" sldId="305"/>
        </pc:sldMkLst>
        <pc:spChg chg="mod">
          <ac:chgData name="Eleftherios Vogdanis" userId="b901d587-de4d-49bb-98cf-8785f5d778ab" providerId="ADAL" clId="{C085FF89-E510-4918-BF95-D5F40ABC49F0}" dt="2025-05-23T05:47:48.418" v="353" actId="20577"/>
          <ac:spMkLst>
            <pc:docMk/>
            <pc:sldMk cId="3517134545" sldId="305"/>
            <ac:spMk id="2" creationId="{6A23E55A-DEE1-8F47-C917-99998E9F8C03}"/>
          </ac:spMkLst>
        </pc:spChg>
      </pc:sldChg>
    </pc:docChg>
  </pc:docChgLst>
  <pc:docChgLst>
    <pc:chgData name="Eleftherios Vogdanis" userId="b901d587-de4d-49bb-98cf-8785f5d778ab" providerId="ADAL" clId="{82431069-0D3A-44B7-A9E4-531732879969}"/>
    <pc:docChg chg="undo custSel addSld delSld modSld sldOrd">
      <pc:chgData name="Eleftherios Vogdanis" userId="b901d587-de4d-49bb-98cf-8785f5d778ab" providerId="ADAL" clId="{82431069-0D3A-44B7-A9E4-531732879969}" dt="2023-06-19T01:46:29.843" v="3698" actId="1035"/>
      <pc:docMkLst>
        <pc:docMk/>
      </pc:docMkLst>
      <pc:sldChg chg="addSp delSp modSp mod modAnim">
        <pc:chgData name="Eleftherios Vogdanis" userId="b901d587-de4d-49bb-98cf-8785f5d778ab" providerId="ADAL" clId="{82431069-0D3A-44B7-A9E4-531732879969}" dt="2023-06-16T08:34:56.085" v="388" actId="1076"/>
        <pc:sldMkLst>
          <pc:docMk/>
          <pc:sldMk cId="2881044404" sldId="256"/>
        </pc:sldMkLst>
      </pc:sldChg>
      <pc:sldChg chg="addSp delSp modSp mod">
        <pc:chgData name="Eleftherios Vogdanis" userId="b901d587-de4d-49bb-98cf-8785f5d778ab" providerId="ADAL" clId="{82431069-0D3A-44B7-A9E4-531732879969}" dt="2023-06-19T01:46:29.843" v="3698" actId="1035"/>
        <pc:sldMkLst>
          <pc:docMk/>
          <pc:sldMk cId="3077842572" sldId="257"/>
        </pc:sldMkLst>
      </pc:sldChg>
      <pc:sldChg chg="del">
        <pc:chgData name="Eleftherios Vogdanis" userId="b901d587-de4d-49bb-98cf-8785f5d778ab" providerId="ADAL" clId="{82431069-0D3A-44B7-A9E4-531732879969}" dt="2023-06-16T08:26:30.136" v="244" actId="47"/>
        <pc:sldMkLst>
          <pc:docMk/>
          <pc:sldMk cId="1197138528" sldId="261"/>
        </pc:sldMkLst>
      </pc:sldChg>
      <pc:sldChg chg="del">
        <pc:chgData name="Eleftherios Vogdanis" userId="b901d587-de4d-49bb-98cf-8785f5d778ab" providerId="ADAL" clId="{82431069-0D3A-44B7-A9E4-531732879969}" dt="2023-06-16T08:26:31.895" v="245" actId="47"/>
        <pc:sldMkLst>
          <pc:docMk/>
          <pc:sldMk cId="926155337" sldId="262"/>
        </pc:sldMkLst>
      </pc:sldChg>
      <pc:sldChg chg="addSp delSp modSp del mod">
        <pc:chgData name="Eleftherios Vogdanis" userId="b901d587-de4d-49bb-98cf-8785f5d778ab" providerId="ADAL" clId="{82431069-0D3A-44B7-A9E4-531732879969}" dt="2023-06-16T08:37:52.928" v="395" actId="47"/>
        <pc:sldMkLst>
          <pc:docMk/>
          <pc:sldMk cId="3284364859" sldId="263"/>
        </pc:sldMkLst>
      </pc:sldChg>
      <pc:sldChg chg="del">
        <pc:chgData name="Eleftherios Vogdanis" userId="b901d587-de4d-49bb-98cf-8785f5d778ab" providerId="ADAL" clId="{82431069-0D3A-44B7-A9E4-531732879969}" dt="2023-06-16T08:02:13.033" v="58" actId="47"/>
        <pc:sldMkLst>
          <pc:docMk/>
          <pc:sldMk cId="1322054436" sldId="264"/>
        </pc:sldMkLst>
      </pc:sldChg>
      <pc:sldChg chg="del">
        <pc:chgData name="Eleftherios Vogdanis" userId="b901d587-de4d-49bb-98cf-8785f5d778ab" providerId="ADAL" clId="{82431069-0D3A-44B7-A9E4-531732879969}" dt="2023-06-16T08:26:34.022" v="246" actId="47"/>
        <pc:sldMkLst>
          <pc:docMk/>
          <pc:sldMk cId="2547349448" sldId="265"/>
        </pc:sldMkLst>
      </pc:sldChg>
      <pc:sldChg chg="addSp delSp modSp mod setBg addAnim delAnim setClrOvrMap">
        <pc:chgData name="Eleftherios Vogdanis" userId="b901d587-de4d-49bb-98cf-8785f5d778ab" providerId="ADAL" clId="{82431069-0D3A-44B7-A9E4-531732879969}" dt="2023-06-16T09:49:33.166" v="3147" actId="113"/>
        <pc:sldMkLst>
          <pc:docMk/>
          <pc:sldMk cId="826493001" sldId="266"/>
        </pc:sldMkLst>
      </pc:sldChg>
      <pc:sldChg chg="addSp delSp modSp add mod">
        <pc:chgData name="Eleftherios Vogdanis" userId="b901d587-de4d-49bb-98cf-8785f5d778ab" providerId="ADAL" clId="{82431069-0D3A-44B7-A9E4-531732879969}" dt="2023-06-19T00:59:46.102" v="3669" actId="20577"/>
        <pc:sldMkLst>
          <pc:docMk/>
          <pc:sldMk cId="4292571046" sldId="267"/>
        </pc:sldMkLst>
      </pc:sldChg>
      <pc:sldChg chg="new del">
        <pc:chgData name="Eleftherios Vogdanis" userId="b901d587-de4d-49bb-98cf-8785f5d778ab" providerId="ADAL" clId="{82431069-0D3A-44B7-A9E4-531732879969}" dt="2023-06-16T08:11:30.287" v="132" actId="680"/>
        <pc:sldMkLst>
          <pc:docMk/>
          <pc:sldMk cId="808264365" sldId="268"/>
        </pc:sldMkLst>
      </pc:sldChg>
      <pc:sldChg chg="addSp delSp modSp add mod">
        <pc:chgData name="Eleftherios Vogdanis" userId="b901d587-de4d-49bb-98cf-8785f5d778ab" providerId="ADAL" clId="{82431069-0D3A-44B7-A9E4-531732879969}" dt="2023-06-19T00:59:50.344" v="3671" actId="20577"/>
        <pc:sldMkLst>
          <pc:docMk/>
          <pc:sldMk cId="1987938028" sldId="268"/>
        </pc:sldMkLst>
      </pc:sldChg>
      <pc:sldChg chg="add del">
        <pc:chgData name="Eleftherios Vogdanis" userId="b901d587-de4d-49bb-98cf-8785f5d778ab" providerId="ADAL" clId="{82431069-0D3A-44B7-A9E4-531732879969}" dt="2023-06-16T08:11:28.781" v="131"/>
        <pc:sldMkLst>
          <pc:docMk/>
          <pc:sldMk cId="785766112" sldId="269"/>
        </pc:sldMkLst>
      </pc:sldChg>
      <pc:sldChg chg="addSp delSp modSp add mod">
        <pc:chgData name="Eleftherios Vogdanis" userId="b901d587-de4d-49bb-98cf-8785f5d778ab" providerId="ADAL" clId="{82431069-0D3A-44B7-A9E4-531732879969}" dt="2023-06-19T00:59:54.155" v="3673" actId="20577"/>
        <pc:sldMkLst>
          <pc:docMk/>
          <pc:sldMk cId="1872554850" sldId="269"/>
        </pc:sldMkLst>
      </pc:sldChg>
      <pc:sldChg chg="addSp delSp modSp add mod">
        <pc:chgData name="Eleftherios Vogdanis" userId="b901d587-de4d-49bb-98cf-8785f5d778ab" providerId="ADAL" clId="{82431069-0D3A-44B7-A9E4-531732879969}" dt="2023-06-19T00:59:57.907" v="3675" actId="20577"/>
        <pc:sldMkLst>
          <pc:docMk/>
          <pc:sldMk cId="4053310546" sldId="270"/>
        </pc:sldMkLst>
      </pc:sldChg>
      <pc:sldChg chg="addSp delSp modSp add mod">
        <pc:chgData name="Eleftherios Vogdanis" userId="b901d587-de4d-49bb-98cf-8785f5d778ab" providerId="ADAL" clId="{82431069-0D3A-44B7-A9E4-531732879969}" dt="2023-06-19T01:00:01.505" v="3677" actId="20577"/>
        <pc:sldMkLst>
          <pc:docMk/>
          <pc:sldMk cId="2154783295" sldId="271"/>
        </pc:sldMkLst>
      </pc:sldChg>
      <pc:sldChg chg="addSp delSp modSp add mod">
        <pc:chgData name="Eleftherios Vogdanis" userId="b901d587-de4d-49bb-98cf-8785f5d778ab" providerId="ADAL" clId="{82431069-0D3A-44B7-A9E4-531732879969}" dt="2023-06-19T01:00:05.544" v="3679" actId="20577"/>
        <pc:sldMkLst>
          <pc:docMk/>
          <pc:sldMk cId="2980140699" sldId="272"/>
        </pc:sldMkLst>
      </pc:sldChg>
      <pc:sldChg chg="addSp delSp modSp new mod ord">
        <pc:chgData name="Eleftherios Vogdanis" userId="b901d587-de4d-49bb-98cf-8785f5d778ab" providerId="ADAL" clId="{82431069-0D3A-44B7-A9E4-531732879969}" dt="2023-06-19T01:45:25.365" v="3685" actId="1076"/>
        <pc:sldMkLst>
          <pc:docMk/>
          <pc:sldMk cId="1588320155" sldId="273"/>
        </pc:sldMkLst>
      </pc:sldChg>
      <pc:sldChg chg="modSp add mod">
        <pc:chgData name="Eleftherios Vogdanis" userId="b901d587-de4d-49bb-98cf-8785f5d778ab" providerId="ADAL" clId="{82431069-0D3A-44B7-A9E4-531732879969}" dt="2023-06-19T00:46:50.129" v="3647" actId="20577"/>
        <pc:sldMkLst>
          <pc:docMk/>
          <pc:sldMk cId="4214097709" sldId="274"/>
        </pc:sldMkLst>
      </pc:sldChg>
      <pc:sldChg chg="addSp delSp modSp add mod">
        <pc:chgData name="Eleftherios Vogdanis" userId="b901d587-de4d-49bb-98cf-8785f5d778ab" providerId="ADAL" clId="{82431069-0D3A-44B7-A9E4-531732879969}" dt="2023-06-19T00:59:33.528" v="3665" actId="20577"/>
        <pc:sldMkLst>
          <pc:docMk/>
          <pc:sldMk cId="4239911860" sldId="275"/>
        </pc:sldMkLst>
      </pc:sldChg>
      <pc:sldChg chg="addSp delSp modSp add mod">
        <pc:chgData name="Eleftherios Vogdanis" userId="b901d587-de4d-49bb-98cf-8785f5d778ab" providerId="ADAL" clId="{82431069-0D3A-44B7-A9E4-531732879969}" dt="2023-06-19T00:59:30.125" v="3663" actId="20577"/>
        <pc:sldMkLst>
          <pc:docMk/>
          <pc:sldMk cId="3366758945" sldId="276"/>
        </pc:sldMkLst>
      </pc:sldChg>
      <pc:sldChg chg="addSp delSp modSp add mod">
        <pc:chgData name="Eleftherios Vogdanis" userId="b901d587-de4d-49bb-98cf-8785f5d778ab" providerId="ADAL" clId="{82431069-0D3A-44B7-A9E4-531732879969}" dt="2023-06-19T00:59:26.738" v="3661" actId="20577"/>
        <pc:sldMkLst>
          <pc:docMk/>
          <pc:sldMk cId="824280035" sldId="277"/>
        </pc:sldMkLst>
      </pc:sldChg>
      <pc:sldChg chg="addSp delSp modSp add mod">
        <pc:chgData name="Eleftherios Vogdanis" userId="b901d587-de4d-49bb-98cf-8785f5d778ab" providerId="ADAL" clId="{82431069-0D3A-44B7-A9E4-531732879969}" dt="2023-06-19T00:59:40.087" v="3667" actId="20577"/>
        <pc:sldMkLst>
          <pc:docMk/>
          <pc:sldMk cId="2429270926" sldId="278"/>
        </pc:sldMkLst>
      </pc:sldChg>
      <pc:sldChg chg="addSp delSp modSp add mod">
        <pc:chgData name="Eleftherios Vogdanis" userId="b901d587-de4d-49bb-98cf-8785f5d778ab" providerId="ADAL" clId="{82431069-0D3A-44B7-A9E4-531732879969}" dt="2023-06-19T00:59:21.010" v="3659" actId="20577"/>
        <pc:sldMkLst>
          <pc:docMk/>
          <pc:sldMk cId="1155580135" sldId="279"/>
        </pc:sldMkLst>
      </pc:sldChg>
      <pc:sldChg chg="addSp delSp modSp new mod">
        <pc:chgData name="Eleftherios Vogdanis" userId="b901d587-de4d-49bb-98cf-8785f5d778ab" providerId="ADAL" clId="{82431069-0D3A-44B7-A9E4-531732879969}" dt="2023-06-17T23:13:48.246" v="3158" actId="1035"/>
        <pc:sldMkLst>
          <pc:docMk/>
          <pc:sldMk cId="148931303" sldId="280"/>
        </pc:sldMkLst>
      </pc:sldChg>
      <pc:sldChg chg="addSp delSp modSp new mod">
        <pc:chgData name="Eleftherios Vogdanis" userId="b901d587-de4d-49bb-98cf-8785f5d778ab" providerId="ADAL" clId="{82431069-0D3A-44B7-A9E4-531732879969}" dt="2023-06-16T08:53:20.241" v="514" actId="1076"/>
        <pc:sldMkLst>
          <pc:docMk/>
          <pc:sldMk cId="2862138687" sldId="281"/>
        </pc:sldMkLst>
      </pc:sldChg>
      <pc:sldChg chg="addSp delSp modSp new mod">
        <pc:chgData name="Eleftherios Vogdanis" userId="b901d587-de4d-49bb-98cf-8785f5d778ab" providerId="ADAL" clId="{82431069-0D3A-44B7-A9E4-531732879969}" dt="2023-06-19T01:45:08.551" v="3682" actId="1076"/>
        <pc:sldMkLst>
          <pc:docMk/>
          <pc:sldMk cId="2398520621" sldId="282"/>
        </pc:sldMkLst>
      </pc:sldChg>
      <pc:sldChg chg="addSp delSp modSp new mod modAnim">
        <pc:chgData name="Eleftherios Vogdanis" userId="b901d587-de4d-49bb-98cf-8785f5d778ab" providerId="ADAL" clId="{82431069-0D3A-44B7-A9E4-531732879969}" dt="2023-06-16T09:14:34.007" v="1283" actId="1076"/>
        <pc:sldMkLst>
          <pc:docMk/>
          <pc:sldMk cId="1751759298" sldId="283"/>
        </pc:sldMkLst>
      </pc:sldChg>
      <pc:sldChg chg="addSp delSp modSp new mod">
        <pc:chgData name="Eleftherios Vogdanis" userId="b901d587-de4d-49bb-98cf-8785f5d778ab" providerId="ADAL" clId="{82431069-0D3A-44B7-A9E4-531732879969}" dt="2023-06-16T09:38:10.654" v="2616" actId="113"/>
        <pc:sldMkLst>
          <pc:docMk/>
          <pc:sldMk cId="284533305" sldId="284"/>
        </pc:sldMkLst>
      </pc:sldChg>
      <pc:sldChg chg="addSp delSp modSp new mod modAnim">
        <pc:chgData name="Eleftherios Vogdanis" userId="b901d587-de4d-49bb-98cf-8785f5d778ab" providerId="ADAL" clId="{82431069-0D3A-44B7-A9E4-531732879969}" dt="2023-06-16T09:39:04.048" v="2637" actId="27636"/>
        <pc:sldMkLst>
          <pc:docMk/>
          <pc:sldMk cId="1444489574" sldId="285"/>
        </pc:sldMkLst>
      </pc:sldChg>
      <pc:sldChg chg="addSp modSp new del">
        <pc:chgData name="Eleftherios Vogdanis" userId="b901d587-de4d-49bb-98cf-8785f5d778ab" providerId="ADAL" clId="{82431069-0D3A-44B7-A9E4-531732879969}" dt="2023-06-16T09:24:23.356" v="1586" actId="47"/>
        <pc:sldMkLst>
          <pc:docMk/>
          <pc:sldMk cId="853618171" sldId="286"/>
        </pc:sldMkLst>
      </pc:sldChg>
      <pc:sldChg chg="modSp add mod modAnim">
        <pc:chgData name="Eleftherios Vogdanis" userId="b901d587-de4d-49bb-98cf-8785f5d778ab" providerId="ADAL" clId="{82431069-0D3A-44B7-A9E4-531732879969}" dt="2023-06-19T00:53:11.379" v="3657" actId="1076"/>
        <pc:sldMkLst>
          <pc:docMk/>
          <pc:sldMk cId="247488401" sldId="287"/>
        </pc:sldMkLst>
      </pc:sldChg>
      <pc:sldChg chg="delSp modSp new mod">
        <pc:chgData name="Eleftherios Vogdanis" userId="b901d587-de4d-49bb-98cf-8785f5d778ab" providerId="ADAL" clId="{82431069-0D3A-44B7-A9E4-531732879969}" dt="2023-06-16T09:48:23.405" v="3045" actId="113"/>
        <pc:sldMkLst>
          <pc:docMk/>
          <pc:sldMk cId="2719767917" sldId="288"/>
        </pc:sldMkLst>
      </pc:sldChg>
      <pc:sldChg chg="modSp add mod ord">
        <pc:chgData name="Eleftherios Vogdanis" userId="b901d587-de4d-49bb-98cf-8785f5d778ab" providerId="ADAL" clId="{82431069-0D3A-44B7-A9E4-531732879969}" dt="2023-06-17T23:21:48.924" v="3284" actId="6549"/>
        <pc:sldMkLst>
          <pc:docMk/>
          <pc:sldMk cId="4238614503" sldId="289"/>
        </pc:sldMkLst>
      </pc:sldChg>
      <pc:sldChg chg="modSp add mod ord">
        <pc:chgData name="Eleftherios Vogdanis" userId="b901d587-de4d-49bb-98cf-8785f5d778ab" providerId="ADAL" clId="{82431069-0D3A-44B7-A9E4-531732879969}" dt="2023-06-16T09:44:13.535" v="2842"/>
        <pc:sldMkLst>
          <pc:docMk/>
          <pc:sldMk cId="4229868876" sldId="290"/>
        </pc:sldMkLst>
      </pc:sldChg>
      <pc:sldChg chg="modSp add mod">
        <pc:chgData name="Eleftherios Vogdanis" userId="b901d587-de4d-49bb-98cf-8785f5d778ab" providerId="ADAL" clId="{82431069-0D3A-44B7-A9E4-531732879969}" dt="2023-06-16T09:41:37.365" v="2700" actId="20577"/>
        <pc:sldMkLst>
          <pc:docMk/>
          <pc:sldMk cId="2814171824" sldId="291"/>
        </pc:sldMkLst>
      </pc:sldChg>
      <pc:sldChg chg="modSp add mod">
        <pc:chgData name="Eleftherios Vogdanis" userId="b901d587-de4d-49bb-98cf-8785f5d778ab" providerId="ADAL" clId="{82431069-0D3A-44B7-A9E4-531732879969}" dt="2023-06-16T09:46:37.828" v="2964" actId="27636"/>
        <pc:sldMkLst>
          <pc:docMk/>
          <pc:sldMk cId="822786647" sldId="292"/>
        </pc:sldMkLst>
      </pc:sldChg>
      <pc:sldChg chg="new del">
        <pc:chgData name="Eleftherios Vogdanis" userId="b901d587-de4d-49bb-98cf-8785f5d778ab" providerId="ADAL" clId="{82431069-0D3A-44B7-A9E4-531732879969}" dt="2023-06-16T09:30:07.688" v="2050" actId="680"/>
        <pc:sldMkLst>
          <pc:docMk/>
          <pc:sldMk cId="3876522696" sldId="292"/>
        </pc:sldMkLst>
      </pc:sldChg>
      <pc:sldChg chg="modSp add mod">
        <pc:chgData name="Eleftherios Vogdanis" userId="b901d587-de4d-49bb-98cf-8785f5d778ab" providerId="ADAL" clId="{82431069-0D3A-44B7-A9E4-531732879969}" dt="2023-06-16T09:47:56.054" v="3027" actId="20577"/>
        <pc:sldMkLst>
          <pc:docMk/>
          <pc:sldMk cId="2614297337" sldId="293"/>
        </pc:sldMkLst>
      </pc:sldChg>
      <pc:sldChg chg="add del">
        <pc:chgData name="Eleftherios Vogdanis" userId="b901d587-de4d-49bb-98cf-8785f5d778ab" providerId="ADAL" clId="{82431069-0D3A-44B7-A9E4-531732879969}" dt="2023-06-16T09:34:38.477" v="2408" actId="47"/>
        <pc:sldMkLst>
          <pc:docMk/>
          <pc:sldMk cId="3901445337" sldId="293"/>
        </pc:sldMkLst>
      </pc:sldChg>
      <pc:sldChg chg="new del">
        <pc:chgData name="Eleftherios Vogdanis" userId="b901d587-de4d-49bb-98cf-8785f5d778ab" providerId="ADAL" clId="{82431069-0D3A-44B7-A9E4-531732879969}" dt="2023-06-16T09:41:57.944" v="2703" actId="47"/>
        <pc:sldMkLst>
          <pc:docMk/>
          <pc:sldMk cId="2963021837" sldId="294"/>
        </pc:sldMkLst>
      </pc:sldChg>
      <pc:sldChg chg="modSp add mod">
        <pc:chgData name="Eleftherios Vogdanis" userId="b901d587-de4d-49bb-98cf-8785f5d778ab" providerId="ADAL" clId="{82431069-0D3A-44B7-A9E4-531732879969}" dt="2023-06-16T09:43:51.182" v="2840" actId="20577"/>
        <pc:sldMkLst>
          <pc:docMk/>
          <pc:sldMk cId="1584779378" sldId="295"/>
        </pc:sldMkLst>
      </pc:sldChg>
      <pc:sldChg chg="delSp new del mod">
        <pc:chgData name="Eleftherios Vogdanis" userId="b901d587-de4d-49bb-98cf-8785f5d778ab" providerId="ADAL" clId="{82431069-0D3A-44B7-A9E4-531732879969}" dt="2023-06-16T09:48:41.969" v="3050" actId="47"/>
        <pc:sldMkLst>
          <pc:docMk/>
          <pc:sldMk cId="1529360843" sldId="296"/>
        </pc:sldMkLst>
      </pc:sldChg>
      <pc:sldChg chg="addSp modSp add mod">
        <pc:chgData name="Eleftherios Vogdanis" userId="b901d587-de4d-49bb-98cf-8785f5d778ab" providerId="ADAL" clId="{82431069-0D3A-44B7-A9E4-531732879969}" dt="2023-06-17T23:30:28.679" v="3645" actId="20577"/>
        <pc:sldMkLst>
          <pc:docMk/>
          <pc:sldMk cId="1997626727" sldId="297"/>
        </pc:sldMkLst>
      </pc:sldChg>
      <pc:sldChg chg="addSp delSp new del mod">
        <pc:chgData name="Eleftherios Vogdanis" userId="b901d587-de4d-49bb-98cf-8785f5d778ab" providerId="ADAL" clId="{82431069-0D3A-44B7-A9E4-531732879969}" dt="2023-06-17T23:24:54.724" v="3321" actId="680"/>
        <pc:sldMkLst>
          <pc:docMk/>
          <pc:sldMk cId="688693219" sldId="298"/>
        </pc:sldMkLst>
      </pc:sldChg>
      <pc:sldChg chg="addSp delSp modSp add mod">
        <pc:chgData name="Eleftherios Vogdanis" userId="b901d587-de4d-49bb-98cf-8785f5d778ab" providerId="ADAL" clId="{82431069-0D3A-44B7-A9E4-531732879969}" dt="2023-06-17T23:25:10.392" v="3330" actId="27636"/>
        <pc:sldMkLst>
          <pc:docMk/>
          <pc:sldMk cId="1762327610" sldId="298"/>
        </pc:sldMkLst>
      </pc:sldChg>
    </pc:docChg>
  </pc:docChgLst>
  <pc:docChgLst>
    <pc:chgData name="Eleftherios Vogdanis" userId="b901d587-de4d-49bb-98cf-8785f5d778ab" providerId="ADAL" clId="{600CE65E-2A3D-44C1-B924-C55FE55AE1E9}"/>
    <pc:docChg chg="undo custSel addSld delSld modSld">
      <pc:chgData name="Eleftherios Vogdanis" userId="b901d587-de4d-49bb-98cf-8785f5d778ab" providerId="ADAL" clId="{600CE65E-2A3D-44C1-B924-C55FE55AE1E9}" dt="2023-07-13T06:30:02.127" v="689" actId="20577"/>
      <pc:docMkLst>
        <pc:docMk/>
      </pc:docMkLst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881044404" sldId="256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3077842572" sldId="257"/>
        </pc:sldMkLst>
      </pc:sldChg>
      <pc:sldChg chg="modSp mod">
        <pc:chgData name="Eleftherios Vogdanis" userId="b901d587-de4d-49bb-98cf-8785f5d778ab" providerId="ADAL" clId="{600CE65E-2A3D-44C1-B924-C55FE55AE1E9}" dt="2023-07-13T06:30:02.127" v="689" actId="20577"/>
        <pc:sldMkLst>
          <pc:docMk/>
          <pc:sldMk cId="826493001" sldId="266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4292571046" sldId="267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1987938028" sldId="268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1872554850" sldId="269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4053310546" sldId="270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154783295" sldId="271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980140699" sldId="272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1588320155" sldId="273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4214097709" sldId="274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4239911860" sldId="275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3366758945" sldId="276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824280035" sldId="277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429270926" sldId="278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1155580135" sldId="279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148931303" sldId="280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862138687" sldId="281"/>
        </pc:sldMkLst>
      </pc:sldChg>
      <pc:sldChg chg="del">
        <pc:chgData name="Eleftherios Vogdanis" userId="b901d587-de4d-49bb-98cf-8785f5d778ab" providerId="ADAL" clId="{600CE65E-2A3D-44C1-B924-C55FE55AE1E9}" dt="2023-07-13T06:13:36.981" v="2" actId="47"/>
        <pc:sldMkLst>
          <pc:docMk/>
          <pc:sldMk cId="2398520621" sldId="282"/>
        </pc:sldMkLst>
      </pc:sldChg>
      <pc:sldChg chg="del">
        <pc:chgData name="Eleftherios Vogdanis" userId="b901d587-de4d-49bb-98cf-8785f5d778ab" providerId="ADAL" clId="{600CE65E-2A3D-44C1-B924-C55FE55AE1E9}" dt="2023-07-13T06:20:52.712" v="86" actId="47"/>
        <pc:sldMkLst>
          <pc:docMk/>
          <pc:sldMk cId="1751759298" sldId="283"/>
        </pc:sldMkLst>
      </pc:sldChg>
      <pc:sldChg chg="modSp mod">
        <pc:chgData name="Eleftherios Vogdanis" userId="b901d587-de4d-49bb-98cf-8785f5d778ab" providerId="ADAL" clId="{600CE65E-2A3D-44C1-B924-C55FE55AE1E9}" dt="2023-07-13T06:21:25.536" v="118" actId="20577"/>
        <pc:sldMkLst>
          <pc:docMk/>
          <pc:sldMk cId="1444489574" sldId="285"/>
        </pc:sldMkLst>
      </pc:sldChg>
      <pc:sldChg chg="modSp">
        <pc:chgData name="Eleftherios Vogdanis" userId="b901d587-de4d-49bb-98cf-8785f5d778ab" providerId="ADAL" clId="{600CE65E-2A3D-44C1-B924-C55FE55AE1E9}" dt="2023-07-13T06:21:58.729" v="143" actId="20577"/>
        <pc:sldMkLst>
          <pc:docMk/>
          <pc:sldMk cId="247488401" sldId="287"/>
        </pc:sldMkLst>
      </pc:sldChg>
      <pc:sldChg chg="modSp">
        <pc:chgData name="Eleftherios Vogdanis" userId="b901d587-de4d-49bb-98cf-8785f5d778ab" providerId="ADAL" clId="{600CE65E-2A3D-44C1-B924-C55FE55AE1E9}" dt="2023-07-13T06:23:04.137" v="222" actId="20577"/>
        <pc:sldMkLst>
          <pc:docMk/>
          <pc:sldMk cId="4238614503" sldId="289"/>
        </pc:sldMkLst>
      </pc:sldChg>
      <pc:sldChg chg="modSp mod">
        <pc:chgData name="Eleftherios Vogdanis" userId="b901d587-de4d-49bb-98cf-8785f5d778ab" providerId="ADAL" clId="{600CE65E-2A3D-44C1-B924-C55FE55AE1E9}" dt="2023-07-13T06:23:23.111" v="237" actId="6549"/>
        <pc:sldMkLst>
          <pc:docMk/>
          <pc:sldMk cId="822786647" sldId="292"/>
        </pc:sldMkLst>
      </pc:sldChg>
      <pc:sldChg chg="modSp mod">
        <pc:chgData name="Eleftherios Vogdanis" userId="b901d587-de4d-49bb-98cf-8785f5d778ab" providerId="ADAL" clId="{600CE65E-2A3D-44C1-B924-C55FE55AE1E9}" dt="2023-07-13T06:23:56.661" v="256" actId="27636"/>
        <pc:sldMkLst>
          <pc:docMk/>
          <pc:sldMk cId="2614297337" sldId="293"/>
        </pc:sldMkLst>
      </pc:sldChg>
      <pc:sldChg chg="modSp">
        <pc:chgData name="Eleftherios Vogdanis" userId="b901d587-de4d-49bb-98cf-8785f5d778ab" providerId="ADAL" clId="{600CE65E-2A3D-44C1-B924-C55FE55AE1E9}" dt="2023-07-13T06:20:35.880" v="85" actId="20577"/>
        <pc:sldMkLst>
          <pc:docMk/>
          <pc:sldMk cId="1584779378" sldId="295"/>
        </pc:sldMkLst>
      </pc:sldChg>
      <pc:sldChg chg="del">
        <pc:chgData name="Eleftherios Vogdanis" userId="b901d587-de4d-49bb-98cf-8785f5d778ab" providerId="ADAL" clId="{600CE65E-2A3D-44C1-B924-C55FE55AE1E9}" dt="2023-07-13T06:24:07.905" v="257" actId="47"/>
        <pc:sldMkLst>
          <pc:docMk/>
          <pc:sldMk cId="1997626727" sldId="297"/>
        </pc:sldMkLst>
      </pc:sldChg>
      <pc:sldChg chg="addSp delSp modSp new mod">
        <pc:chgData name="Eleftherios Vogdanis" userId="b901d587-de4d-49bb-98cf-8785f5d778ab" providerId="ADAL" clId="{600CE65E-2A3D-44C1-B924-C55FE55AE1E9}" dt="2023-07-13T06:14:42.543" v="16" actId="14100"/>
        <pc:sldMkLst>
          <pc:docMk/>
          <pc:sldMk cId="1752017779" sldId="299"/>
        </pc:sldMkLst>
      </pc:sldChg>
      <pc:sldChg chg="addSp delSp modSp add mod">
        <pc:chgData name="Eleftherios Vogdanis" userId="b901d587-de4d-49bb-98cf-8785f5d778ab" providerId="ADAL" clId="{600CE65E-2A3D-44C1-B924-C55FE55AE1E9}" dt="2023-07-13T06:29:21.221" v="668" actId="1076"/>
        <pc:sldMkLst>
          <pc:docMk/>
          <pc:sldMk cId="34372658" sldId="300"/>
        </pc:sldMkLst>
      </pc:sldChg>
      <pc:sldChg chg="addSp delSp modSp new mod">
        <pc:chgData name="Eleftherios Vogdanis" userId="b901d587-de4d-49bb-98cf-8785f5d778ab" providerId="ADAL" clId="{600CE65E-2A3D-44C1-B924-C55FE55AE1E9}" dt="2023-07-13T06:28:23.166" v="631" actId="27636"/>
        <pc:sldMkLst>
          <pc:docMk/>
          <pc:sldMk cId="1863825006" sldId="301"/>
        </pc:sldMkLst>
      </pc:sldChg>
      <pc:sldChg chg="delSp add del mod">
        <pc:chgData name="Eleftherios Vogdanis" userId="b901d587-de4d-49bb-98cf-8785f5d778ab" providerId="ADAL" clId="{600CE65E-2A3D-44C1-B924-C55FE55AE1E9}" dt="2023-07-13T06:19:35.892" v="69" actId="47"/>
        <pc:sldMkLst>
          <pc:docMk/>
          <pc:sldMk cId="2591179322" sldId="301"/>
        </pc:sldMkLst>
      </pc:sldChg>
      <pc:sldChg chg="delSp add del mod">
        <pc:chgData name="Eleftherios Vogdanis" userId="b901d587-de4d-49bb-98cf-8785f5d778ab" providerId="ADAL" clId="{600CE65E-2A3D-44C1-B924-C55FE55AE1E9}" dt="2023-07-13T06:19:36.914" v="70" actId="47"/>
        <pc:sldMkLst>
          <pc:docMk/>
          <pc:sldMk cId="946861925" sldId="302"/>
        </pc:sldMkLst>
      </pc:sldChg>
    </pc:docChg>
  </pc:docChgLst>
  <pc:docChgLst>
    <pc:chgData name="Eleftherios Vogdanis" userId="b901d587-de4d-49bb-98cf-8785f5d778ab" providerId="ADAL" clId="{665D4881-D380-4ED6-BE58-7B2800445465}"/>
    <pc:docChg chg="undo custSel modSld sldOrd">
      <pc:chgData name="Eleftherios Vogdanis" userId="b901d587-de4d-49bb-98cf-8785f5d778ab" providerId="ADAL" clId="{665D4881-D380-4ED6-BE58-7B2800445465}" dt="2024-07-15T01:09:47.075" v="147" actId="6549"/>
      <pc:docMkLst>
        <pc:docMk/>
      </pc:docMkLst>
      <pc:sldChg chg="modSp mod">
        <pc:chgData name="Eleftherios Vogdanis" userId="b901d587-de4d-49bb-98cf-8785f5d778ab" providerId="ADAL" clId="{665D4881-D380-4ED6-BE58-7B2800445465}" dt="2024-07-15T00:23:33.272" v="1" actId="20577"/>
        <pc:sldMkLst>
          <pc:docMk/>
          <pc:sldMk cId="826493001" sldId="266"/>
        </pc:sldMkLst>
      </pc:sldChg>
      <pc:sldChg chg="modSp">
        <pc:chgData name="Eleftherios Vogdanis" userId="b901d587-de4d-49bb-98cf-8785f5d778ab" providerId="ADAL" clId="{665D4881-D380-4ED6-BE58-7B2800445465}" dt="2024-07-15T01:07:38.236" v="121" actId="113"/>
        <pc:sldMkLst>
          <pc:docMk/>
          <pc:sldMk cId="1444489574" sldId="285"/>
        </pc:sldMkLst>
      </pc:sldChg>
      <pc:sldChg chg="modSp">
        <pc:chgData name="Eleftherios Vogdanis" userId="b901d587-de4d-49bb-98cf-8785f5d778ab" providerId="ADAL" clId="{665D4881-D380-4ED6-BE58-7B2800445465}" dt="2024-07-15T01:08:30.051" v="122" actId="207"/>
        <pc:sldMkLst>
          <pc:docMk/>
          <pc:sldMk cId="247488401" sldId="287"/>
        </pc:sldMkLst>
      </pc:sldChg>
      <pc:sldChg chg="modSp">
        <pc:chgData name="Eleftherios Vogdanis" userId="b901d587-de4d-49bb-98cf-8785f5d778ab" providerId="ADAL" clId="{665D4881-D380-4ED6-BE58-7B2800445465}" dt="2024-07-15T01:09:31.468" v="146" actId="20577"/>
        <pc:sldMkLst>
          <pc:docMk/>
          <pc:sldMk cId="4238614503" sldId="289"/>
        </pc:sldMkLst>
      </pc:sldChg>
      <pc:sldChg chg="modSp mod">
        <pc:chgData name="Eleftherios Vogdanis" userId="b901d587-de4d-49bb-98cf-8785f5d778ab" providerId="ADAL" clId="{665D4881-D380-4ED6-BE58-7B2800445465}" dt="2024-07-15T01:09:47.075" v="147" actId="6549"/>
        <pc:sldMkLst>
          <pc:docMk/>
          <pc:sldMk cId="822786647" sldId="292"/>
        </pc:sldMkLst>
      </pc:sldChg>
      <pc:sldChg chg="ord">
        <pc:chgData name="Eleftherios Vogdanis" userId="b901d587-de4d-49bb-98cf-8785f5d778ab" providerId="ADAL" clId="{665D4881-D380-4ED6-BE58-7B2800445465}" dt="2024-07-15T01:04:32.153" v="49"/>
        <pc:sldMkLst>
          <pc:docMk/>
          <pc:sldMk cId="1752017779" sldId="299"/>
        </pc:sldMkLst>
      </pc:sldChg>
      <pc:sldChg chg="modSp mod">
        <pc:chgData name="Eleftherios Vogdanis" userId="b901d587-de4d-49bb-98cf-8785f5d778ab" providerId="ADAL" clId="{665D4881-D380-4ED6-BE58-7B2800445465}" dt="2024-07-15T01:05:50.772" v="96" actId="207"/>
        <pc:sldMkLst>
          <pc:docMk/>
          <pc:sldMk cId="34372658" sldId="30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AF4A7-6CDB-407D-8695-5C12199C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0F3B07-50CC-4F3C-9800-E135455DF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B48DC-D906-4492-85BC-B3AAB0F8D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A0B05-194E-4AD6-9E5A-88D8EA6D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4EF77-F41C-4E67-A1AA-01A0A7677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807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D0DAF-058B-47E3-8B12-18B497267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E8B0A4-A746-4D54-83AA-DA64E82E5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4E31-D530-4FC2-97A0-7CC8B00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8CB75-FB29-4BF6-9FBB-63E8FBA58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E645F-8D2D-448A-9D9A-DC3A6CF75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254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04A020-C217-424F-9A81-81C2A3529C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9347A-0CA8-4977-83FC-49967E146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D1CBD-5A92-4322-9901-BD1F03A54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0EBE8-DBBB-45A1-81D6-8BAAE23D5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4F699-9040-407C-9758-BA0CDCBA9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254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0D130-ADBF-45D1-9489-479B9CB5B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B60E4-B8B1-4AD7-B598-9A6F2ABAA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330F5-C58D-43CD-A5B1-62B99E5B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8DA6D-012E-47DB-90B0-EAFB4F89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4AADD-D524-43D7-A698-A3B7474B9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813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5F58A-1405-472E-8B14-7AAAD8E46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4E02E-D40A-486E-997B-0D9E6B3CE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959CD-1385-406F-84A2-E5E14FD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54FBB-E6BF-4EAA-B698-3411CA6F7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4F620-7A67-47EB-8686-6C8F03C93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28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1ED13-D3D1-48E5-A2BF-2D6AE4DD5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CB86B-7403-43A1-9E9A-8674EF7B3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230E1-20F6-41E9-B313-FE6CA71CF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996BD-9981-46AD-B490-27E2572D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3CC88-AD6E-43F2-B225-2FD240D19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3D54F-4649-4695-91D7-4C570F90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250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7189B-6D06-442C-A310-BF4C573B3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E9108-5F32-400B-91C7-58F7E03CE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4402E7-863D-4CE6-B1F1-13FEA421B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E88AF5-13C3-4D83-AF5B-A7B4BDFDF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A1A7C1-8199-46E9-858A-AD96F9DF6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FCF755-27B0-4D62-A7B4-3DEF79DF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D404D4-1328-42D9-81D2-7113B9A90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183022-B637-406E-8F1E-CBAB388E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0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760D-DEE8-4564-8838-41495880A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8B4D01-43B9-4B24-8E12-77D60D65C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20049-1D51-45EE-AD32-C2BC63D94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DF8595-D8BA-46F9-B493-7FBD8CBB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21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4AD1E6-86B9-4E83-9AB2-3783DB9F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A44BF9-CF5F-4DA0-8390-62ABAA6AE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8AE2C-07B6-4D52-BE0E-D50638CED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81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258E-3F8E-4D53-B597-F202DDF9E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C04B-E9DE-4407-ADB4-E49647E17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E89FE-78BF-4B73-824C-401EBBC6F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D2ADD-60C0-4935-A6FE-C6642C3D1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C813F6-4888-4D3D-BD9F-55A9EEE9B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46186-6AFB-4657-B038-DD826C778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1792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91427-2BCC-44E7-867A-E37DD09B9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9E930-776E-49D5-BC6F-5E3C598A0E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C97757-F4E6-4B38-997E-07654EFA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35819-B5D9-43FC-9D92-3D9DED439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0E0A3-C414-46F1-9E69-62E43CB99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50A3B-2CC4-40AB-9D8D-8F904E23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103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E70436-79F8-4B72-826F-6CB5F0431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CAEEF-33E7-45B3-805B-CB9D99B3B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F45F9-B2FA-4B6C-BADF-CF1746DC8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4CC34-3AE6-4DFF-B2ED-A4013FBCFD82}" type="datetimeFigureOut">
              <a:rPr lang="en-AU" smtClean="0"/>
              <a:t>27/06/2025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CD11A-EC3E-4615-9289-1585C23BF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85744-A94A-486C-BBB0-9FE8285296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095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y.edval.education/log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C360A-F1BC-44BC-936F-519FB4BA8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3954" y="4775200"/>
            <a:ext cx="10184091" cy="1503680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Year 11 Subject Selection Guide</a:t>
            </a:r>
            <a:br>
              <a:rPr lang="en-AU" b="1" dirty="0"/>
            </a:br>
            <a:r>
              <a:rPr lang="en-AU" b="1" dirty="0"/>
              <a:t>2026</a:t>
            </a:r>
          </a:p>
        </p:txBody>
      </p:sp>
      <p:pic>
        <p:nvPicPr>
          <p:cNvPr id="5" name="Picture 4" descr="A blue and gold logo&#10;&#10;Description automatically generated with low confidence">
            <a:extLst>
              <a:ext uri="{FF2B5EF4-FFF2-40B4-BE49-F238E27FC236}">
                <a16:creationId xmlns:a16="http://schemas.microsoft.com/office/drawing/2014/main" id="{5A03D523-E67C-C532-92AE-2505ADF6C5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176" y="782879"/>
            <a:ext cx="3977648" cy="326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49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78000" y="779145"/>
            <a:ext cx="8636000" cy="2167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What do I do if I want to study a subject that is not offered at ESC?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822960" y="3258185"/>
            <a:ext cx="1097280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Pick </a:t>
            </a:r>
            <a:r>
              <a:rPr lang="en-AU" sz="4800" b="1" dirty="0">
                <a:solidFill>
                  <a:srgbClr val="00B050"/>
                </a:solidFill>
              </a:rPr>
              <a:t>Virtual Schools Victoria </a:t>
            </a:r>
            <a:r>
              <a:rPr lang="en-AU" sz="4800" dirty="0">
                <a:solidFill>
                  <a:srgbClr val="00B050"/>
                </a:solidFill>
              </a:rPr>
              <a:t>and let Mr Vogdanis know as soon as you have submitted the form.</a:t>
            </a:r>
          </a:p>
        </p:txBody>
      </p:sp>
    </p:spTree>
    <p:extLst>
      <p:ext uri="{BB962C8B-B14F-4D97-AF65-F5344CB8AC3E}">
        <p14:creationId xmlns:p14="http://schemas.microsoft.com/office/powerpoint/2010/main" val="144448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How do I indicate if I want to do a VET subject?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848360" y="2621281"/>
            <a:ext cx="10495280" cy="4602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C00000"/>
                </a:solidFill>
              </a:rPr>
              <a:t>This is not done through this form!</a:t>
            </a:r>
          </a:p>
          <a:p>
            <a:pPr marL="0" indent="0" algn="ctr">
              <a:buNone/>
            </a:pPr>
            <a:endParaRPr lang="en-AU" sz="48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VM and Career Focus must do a VET: </a:t>
            </a:r>
            <a:r>
              <a:rPr lang="en-AU" sz="4800" u="sng" dirty="0">
                <a:solidFill>
                  <a:srgbClr val="00B050"/>
                </a:solidFill>
              </a:rPr>
              <a:t>Organise this with Natalie.</a:t>
            </a:r>
          </a:p>
          <a:p>
            <a:pPr marL="0" indent="0" algn="ctr">
              <a:buNone/>
            </a:pPr>
            <a:endParaRPr lang="en-AU" sz="4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8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8930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Can I resubmit if I made an error or changed my mind?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1132840" y="2563813"/>
            <a:ext cx="9926320" cy="41722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Yes. 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Just login again and make any adjustments that are needed.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BUT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You won’t be able to make changes after the due date!</a:t>
            </a:r>
          </a:p>
        </p:txBody>
      </p:sp>
    </p:spTree>
    <p:extLst>
      <p:ext uri="{BB962C8B-B14F-4D97-AF65-F5344CB8AC3E}">
        <p14:creationId xmlns:p14="http://schemas.microsoft.com/office/powerpoint/2010/main" val="281417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When do I have to submit the form by?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2517140" y="3207385"/>
            <a:ext cx="7157720" cy="2746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b="1" dirty="0">
                <a:solidFill>
                  <a:srgbClr val="00B050"/>
                </a:solidFill>
              </a:rPr>
              <a:t>Friday 27</a:t>
            </a:r>
            <a:r>
              <a:rPr lang="en-AU" sz="4800" b="1" baseline="30000" dirty="0">
                <a:solidFill>
                  <a:srgbClr val="00B050"/>
                </a:solidFill>
              </a:rPr>
              <a:t>th</a:t>
            </a:r>
            <a:r>
              <a:rPr lang="en-AU" sz="4800" b="1" dirty="0">
                <a:solidFill>
                  <a:srgbClr val="00B050"/>
                </a:solidFill>
              </a:rPr>
              <a:t> July, 3:00pm</a:t>
            </a:r>
            <a:endParaRPr lang="en-AU" sz="4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61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589280" y="768985"/>
            <a:ext cx="11226800" cy="2238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What if I try to submit the form and it just won’t let me?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213360" y="3187065"/>
            <a:ext cx="11897360" cy="23196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This can happen…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Simply refresh the page and try and try again. </a:t>
            </a:r>
          </a:p>
        </p:txBody>
      </p:sp>
    </p:spTree>
    <p:extLst>
      <p:ext uri="{BB962C8B-B14F-4D97-AF65-F5344CB8AC3E}">
        <p14:creationId xmlns:p14="http://schemas.microsoft.com/office/powerpoint/2010/main" val="82278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0" y="748665"/>
            <a:ext cx="12192000" cy="20250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000" dirty="0"/>
              <a:t>What if I try to submit the form and it won’t let me?</a:t>
            </a:r>
          </a:p>
          <a:p>
            <a:pPr marL="0" indent="0" algn="ctr">
              <a:buNone/>
            </a:pPr>
            <a:r>
              <a:rPr lang="en-AU" sz="4000" dirty="0"/>
              <a:t>(I’ve done something wrong, but I just don’t know what.)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193040" y="3429000"/>
            <a:ext cx="11805920" cy="32848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This can happen too…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Take a screen shot and send it to Mr Vogdanis via Compass.</a:t>
            </a:r>
          </a:p>
        </p:txBody>
      </p:sp>
    </p:spTree>
    <p:extLst>
      <p:ext uri="{BB962C8B-B14F-4D97-AF65-F5344CB8AC3E}">
        <p14:creationId xmlns:p14="http://schemas.microsoft.com/office/powerpoint/2010/main" val="261429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6AA8-4CF2-916E-6564-F3CFD26F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064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AU" sz="7200" b="1" dirty="0"/>
              <a:t>Are there any other questions?</a:t>
            </a:r>
          </a:p>
        </p:txBody>
      </p:sp>
    </p:spTree>
    <p:extLst>
      <p:ext uri="{BB962C8B-B14F-4D97-AF65-F5344CB8AC3E}">
        <p14:creationId xmlns:p14="http://schemas.microsoft.com/office/powerpoint/2010/main" val="2719767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6AA8-4CF2-916E-6564-F3CFD26F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06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AU" sz="7200" b="1" dirty="0"/>
              <a:t>Thank you and good luck.</a:t>
            </a:r>
          </a:p>
        </p:txBody>
      </p:sp>
    </p:spTree>
    <p:extLst>
      <p:ext uri="{BB962C8B-B14F-4D97-AF65-F5344CB8AC3E}">
        <p14:creationId xmlns:p14="http://schemas.microsoft.com/office/powerpoint/2010/main" val="176232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762B-0838-45A7-1E3B-D21DD4267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068320"/>
            <a:ext cx="10515600" cy="1412240"/>
          </a:xfrm>
        </p:spPr>
        <p:txBody>
          <a:bodyPr>
            <a:normAutofit/>
          </a:bodyPr>
          <a:lstStyle/>
          <a:p>
            <a:br>
              <a:rPr lang="en-AU" dirty="0"/>
            </a:br>
            <a:endParaRPr lang="en-AU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6231C6-A26C-B009-2F81-D7EADB387882}"/>
              </a:ext>
            </a:extLst>
          </p:cNvPr>
          <p:cNvSpPr txBox="1">
            <a:spLocks/>
          </p:cNvSpPr>
          <p:nvPr/>
        </p:nvSpPr>
        <p:spPr>
          <a:xfrm>
            <a:off x="1391920" y="914400"/>
            <a:ext cx="10515600" cy="4582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To complete the online subject selection, you will need two things. </a:t>
            </a:r>
          </a:p>
          <a:p>
            <a:endParaRPr lang="en-AU" dirty="0"/>
          </a:p>
          <a:p>
            <a:r>
              <a:rPr lang="en-AU" sz="3700" dirty="0"/>
              <a:t>1. This link:</a:t>
            </a:r>
          </a:p>
          <a:p>
            <a:r>
              <a:rPr lang="en-AU" sz="3700" dirty="0">
                <a:hlinkClick r:id="rId2"/>
              </a:rPr>
              <a:t>https://my.edval.education/login</a:t>
            </a:r>
            <a:br>
              <a:rPr lang="en-AU" sz="3700" dirty="0"/>
            </a:br>
            <a:endParaRPr lang="en-AU" sz="3700" dirty="0"/>
          </a:p>
          <a:p>
            <a:r>
              <a:rPr lang="en-AU" sz="3700" dirty="0"/>
              <a:t>2. Your unique </a:t>
            </a:r>
            <a:r>
              <a:rPr lang="en-AU" sz="3700" dirty="0" err="1"/>
              <a:t>WebCode</a:t>
            </a:r>
            <a:r>
              <a:rPr lang="en-AU" sz="3700" dirty="0"/>
              <a:t> (check your </a:t>
            </a:r>
            <a:r>
              <a:rPr lang="en-AU" sz="3700" dirty="0" err="1"/>
              <a:t>edupass</a:t>
            </a:r>
            <a:r>
              <a:rPr lang="en-AU" sz="3700" dirty="0"/>
              <a:t> email)</a:t>
            </a:r>
          </a:p>
        </p:txBody>
      </p:sp>
    </p:spTree>
    <p:extLst>
      <p:ext uri="{BB962C8B-B14F-4D97-AF65-F5344CB8AC3E}">
        <p14:creationId xmlns:p14="http://schemas.microsoft.com/office/powerpoint/2010/main" val="186382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95A025-4FC1-9B50-D412-CBAA837B8BAC}"/>
              </a:ext>
            </a:extLst>
          </p:cNvPr>
          <p:cNvSpPr txBox="1"/>
          <p:nvPr/>
        </p:nvSpPr>
        <p:spPr>
          <a:xfrm>
            <a:off x="132080" y="529778"/>
            <a:ext cx="119888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400" b="1" i="0" dirty="0">
                <a:solidFill>
                  <a:srgbClr val="00B050"/>
                </a:solidFill>
                <a:effectLst/>
                <a:latin typeface="Lato" panose="020F0502020204030203" pitchFamily="34" charset="0"/>
              </a:rPr>
              <a:t>VCE</a:t>
            </a:r>
            <a:br>
              <a:rPr lang="en-AU" sz="2400" dirty="0">
                <a:solidFill>
                  <a:srgbClr val="00B050"/>
                </a:solidFill>
              </a:rPr>
            </a:br>
            <a:r>
              <a:rPr lang="en-AU" sz="2400" b="0" i="0" dirty="0">
                <a:solidFill>
                  <a:srgbClr val="00B050"/>
                </a:solidFill>
                <a:effectLst/>
                <a:latin typeface="Lato" panose="020F0502020204030203" pitchFamily="34" charset="0"/>
              </a:rPr>
              <a:t>Priority 1: Indicate the English/EAL/Literature subject you would like to enrol into.</a:t>
            </a:r>
            <a:br>
              <a:rPr lang="en-AU" sz="2400" dirty="0">
                <a:solidFill>
                  <a:srgbClr val="00B050"/>
                </a:solidFill>
              </a:rPr>
            </a:br>
            <a:r>
              <a:rPr lang="en-AU" sz="2400" b="0" i="0" dirty="0">
                <a:solidFill>
                  <a:srgbClr val="00B050"/>
                </a:solidFill>
                <a:effectLst/>
                <a:latin typeface="Lato" panose="020F0502020204030203" pitchFamily="34" charset="0"/>
              </a:rPr>
              <a:t>Priority 2,3,4,5,6: Pick your subjects in order of preference.</a:t>
            </a:r>
            <a:br>
              <a:rPr lang="en-AU" sz="2400" dirty="0">
                <a:solidFill>
                  <a:srgbClr val="00B050"/>
                </a:solidFill>
              </a:rPr>
            </a:br>
            <a:r>
              <a:rPr lang="en-AU" sz="2400" b="0" i="0" dirty="0">
                <a:solidFill>
                  <a:srgbClr val="00B050"/>
                </a:solidFill>
                <a:effectLst/>
                <a:latin typeface="Lato" panose="020F0502020204030203" pitchFamily="34" charset="0"/>
              </a:rPr>
              <a:t>Reserve 1,2: Pick your reserve subjects.</a:t>
            </a:r>
            <a:br>
              <a:rPr lang="en-AU" sz="2400" dirty="0"/>
            </a:br>
            <a:br>
              <a:rPr lang="en-AU" sz="2400" dirty="0"/>
            </a:br>
            <a:r>
              <a:rPr lang="en-AU" sz="2400" b="1" i="0" dirty="0">
                <a:solidFill>
                  <a:srgbClr val="0070C0"/>
                </a:solidFill>
                <a:effectLst/>
                <a:latin typeface="Lato" panose="020F0502020204030203" pitchFamily="34" charset="0"/>
              </a:rPr>
              <a:t>VCE Career Focus</a:t>
            </a:r>
            <a:br>
              <a:rPr lang="en-AU" sz="2400" dirty="0">
                <a:solidFill>
                  <a:srgbClr val="0070C0"/>
                </a:solidFill>
              </a:rPr>
            </a:br>
            <a:r>
              <a:rPr lang="en-AU" sz="2400" b="0" i="0" dirty="0">
                <a:solidFill>
                  <a:srgbClr val="0070C0"/>
                </a:solidFill>
                <a:effectLst/>
                <a:latin typeface="Lato" panose="020F0502020204030203" pitchFamily="34" charset="0"/>
              </a:rPr>
              <a:t>Priority 1: You must select Career Focus WRS 11</a:t>
            </a:r>
            <a:br>
              <a:rPr lang="en-AU" sz="2400" dirty="0">
                <a:solidFill>
                  <a:srgbClr val="0070C0"/>
                </a:solidFill>
              </a:rPr>
            </a:br>
            <a:r>
              <a:rPr lang="en-AU" sz="2400" b="0" i="0" dirty="0">
                <a:solidFill>
                  <a:srgbClr val="0070C0"/>
                </a:solidFill>
                <a:effectLst/>
                <a:latin typeface="Lato" panose="020F0502020204030203" pitchFamily="34" charset="0"/>
              </a:rPr>
              <a:t>Priority 2: You must select Career Focus PDS 11</a:t>
            </a:r>
            <a:br>
              <a:rPr lang="en-AU" sz="2400" dirty="0">
                <a:solidFill>
                  <a:srgbClr val="0070C0"/>
                </a:solidFill>
              </a:rPr>
            </a:br>
            <a:r>
              <a:rPr lang="en-AU" sz="2400" b="0" i="0" dirty="0">
                <a:solidFill>
                  <a:srgbClr val="0070C0"/>
                </a:solidFill>
                <a:effectLst/>
                <a:latin typeface="Lato" panose="020F0502020204030203" pitchFamily="34" charset="0"/>
              </a:rPr>
              <a:t>Priority 3</a:t>
            </a:r>
            <a:r>
              <a:rPr lang="en-AU" sz="2400" dirty="0">
                <a:solidFill>
                  <a:srgbClr val="0070C0"/>
                </a:solidFill>
                <a:latin typeface="Lato" panose="020F0502020204030203" pitchFamily="34" charset="0"/>
              </a:rPr>
              <a:t>: Select English/EAL/Literature</a:t>
            </a:r>
            <a:endParaRPr lang="en-AU" sz="2400" b="0" i="0" dirty="0">
              <a:solidFill>
                <a:srgbClr val="0070C0"/>
              </a:solidFill>
              <a:effectLst/>
              <a:latin typeface="Lato" panose="020F0502020204030203" pitchFamily="34" charset="0"/>
            </a:endParaRPr>
          </a:p>
          <a:p>
            <a:r>
              <a:rPr lang="en-AU" sz="2400" dirty="0">
                <a:solidFill>
                  <a:srgbClr val="0070C0"/>
                </a:solidFill>
                <a:latin typeface="Lato" panose="020F0502020204030203" pitchFamily="34" charset="0"/>
              </a:rPr>
              <a:t>Priority </a:t>
            </a:r>
            <a:r>
              <a:rPr lang="en-AU" sz="2400" b="0" i="0" dirty="0">
                <a:solidFill>
                  <a:srgbClr val="0070C0"/>
                </a:solidFill>
                <a:effectLst/>
                <a:latin typeface="Lato" panose="020F0502020204030203" pitchFamily="34" charset="0"/>
              </a:rPr>
              <a:t>4, 5, 6: Pick your subjects in order of preference. </a:t>
            </a:r>
          </a:p>
          <a:p>
            <a:r>
              <a:rPr lang="en-AU" sz="2400" b="0" i="0" dirty="0">
                <a:solidFill>
                  <a:srgbClr val="0070C0"/>
                </a:solidFill>
                <a:effectLst/>
                <a:latin typeface="Lato" panose="020F0502020204030203" pitchFamily="34" charset="0"/>
              </a:rPr>
              <a:t>Reserve 1,2: Pick your reserve subjects.</a:t>
            </a:r>
            <a:br>
              <a:rPr lang="en-AU" sz="2400" dirty="0"/>
            </a:br>
            <a:br>
              <a:rPr lang="en-AU" sz="2400" dirty="0"/>
            </a:br>
            <a:r>
              <a:rPr lang="en-AU" sz="2400" b="1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VCE Vocational Major</a:t>
            </a:r>
            <a:br>
              <a:rPr lang="en-AU" sz="2400" dirty="0">
                <a:solidFill>
                  <a:srgbClr val="C00000"/>
                </a:solidFill>
              </a:rPr>
            </a:br>
            <a:r>
              <a:rPr lang="en-AU" sz="24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Priority 1: Vocational Major 11</a:t>
            </a:r>
            <a:br>
              <a:rPr lang="en-AU" sz="2400" dirty="0">
                <a:solidFill>
                  <a:srgbClr val="C00000"/>
                </a:solidFill>
              </a:rPr>
            </a:br>
            <a:r>
              <a:rPr lang="en-AU" sz="24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Priority 2,3,4,5: Literacy, Numeracy, Work Related Skills, Personal Development Skills.</a:t>
            </a:r>
            <a:br>
              <a:rPr lang="en-AU" sz="2400" dirty="0">
                <a:solidFill>
                  <a:srgbClr val="C00000"/>
                </a:solidFill>
              </a:rPr>
            </a:br>
            <a:r>
              <a:rPr lang="en-AU" sz="24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Priority 6: Pick the Community Elective you want to enrol into.</a:t>
            </a:r>
            <a:br>
              <a:rPr lang="en-AU" sz="2400" dirty="0">
                <a:solidFill>
                  <a:srgbClr val="C00000"/>
                </a:solidFill>
              </a:rPr>
            </a:br>
            <a:r>
              <a:rPr lang="en-AU" sz="24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Reserve 1,2: Pick two other reserve Community Electives.</a:t>
            </a:r>
            <a:endParaRPr lang="en-AU" sz="2400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5A39DC-9E60-68F8-8260-F6A18B0A252E}"/>
              </a:ext>
            </a:extLst>
          </p:cNvPr>
          <p:cNvSpPr txBox="1"/>
          <p:nvPr/>
        </p:nvSpPr>
        <p:spPr>
          <a:xfrm>
            <a:off x="111760" y="1458"/>
            <a:ext cx="11785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200" b="1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How to complete the form… If you want to complete:</a:t>
            </a:r>
            <a:endParaRPr lang="en-AU" sz="3200" b="1" dirty="0"/>
          </a:p>
        </p:txBody>
      </p:sp>
    </p:spTree>
    <p:extLst>
      <p:ext uri="{BB962C8B-B14F-4D97-AF65-F5344CB8AC3E}">
        <p14:creationId xmlns:p14="http://schemas.microsoft.com/office/powerpoint/2010/main" val="34372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65250-1EF4-B39C-BD84-668DEBA08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VCE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2A6920-B71D-592C-941D-71C8C588B2E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835640" cy="1512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AU" b="0" i="0" dirty="0">
                <a:solidFill>
                  <a:srgbClr val="00B050"/>
                </a:solidFill>
                <a:effectLst/>
                <a:latin typeface="Lato" panose="020F0502020204030203" pitchFamily="34" charset="0"/>
              </a:rPr>
              <a:t>Priority 1: Indicate the English subject you would like to enrol into.</a:t>
            </a:r>
          </a:p>
          <a:p>
            <a:pPr marL="0" indent="0">
              <a:buNone/>
            </a:pPr>
            <a:r>
              <a:rPr lang="en-AU" b="0" i="0" dirty="0">
                <a:solidFill>
                  <a:srgbClr val="00B050"/>
                </a:solidFill>
                <a:effectLst/>
                <a:latin typeface="Lato" panose="020F0502020204030203" pitchFamily="34" charset="0"/>
              </a:rPr>
              <a:t>Priority 2,3,4,5,6: Pick your subjects in order of preference.</a:t>
            </a:r>
          </a:p>
          <a:p>
            <a:pPr marL="0" indent="0">
              <a:buNone/>
            </a:pPr>
            <a:r>
              <a:rPr lang="en-AU" b="0" i="0" dirty="0">
                <a:solidFill>
                  <a:srgbClr val="00B050"/>
                </a:solidFill>
                <a:effectLst/>
                <a:latin typeface="Lato" panose="020F0502020204030203" pitchFamily="34" charset="0"/>
              </a:rPr>
              <a:t>Reserve 1,2: Pick your reserve subjects.</a:t>
            </a:r>
            <a:endParaRPr lang="en-A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484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3D006-AEF1-3FEA-4B93-E8E274C8B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VCE – Career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CD7CA-722B-3348-3227-8A3FFA79A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 b="0" i="0" dirty="0">
                <a:solidFill>
                  <a:srgbClr val="0070C0"/>
                </a:solidFill>
                <a:effectLst/>
                <a:latin typeface="Lato" panose="020F0502020204030203" pitchFamily="34" charset="0"/>
              </a:rPr>
              <a:t>Priority 1: You must select Career Focus WRS 11</a:t>
            </a:r>
            <a:endParaRPr lang="en-AU" b="0" i="0" dirty="0">
              <a:solidFill>
                <a:srgbClr val="0070C0"/>
              </a:solidFill>
              <a:effectLst/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en-AU" sz="2800" b="0" i="0" dirty="0">
                <a:solidFill>
                  <a:srgbClr val="0070C0"/>
                </a:solidFill>
                <a:effectLst/>
                <a:latin typeface="Lato" panose="020F0502020204030203" pitchFamily="34" charset="0"/>
              </a:rPr>
              <a:t>Priority 2: You must select Career Focus PDS 11</a:t>
            </a:r>
            <a:endParaRPr lang="en-AU" b="0" i="0" dirty="0">
              <a:solidFill>
                <a:srgbClr val="0070C0"/>
              </a:solidFill>
              <a:effectLst/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en-AU" sz="2800" b="0" i="0" dirty="0">
                <a:solidFill>
                  <a:srgbClr val="0070C0"/>
                </a:solidFill>
                <a:effectLst/>
                <a:latin typeface="Lato" panose="020F0502020204030203" pitchFamily="34" charset="0"/>
              </a:rPr>
              <a:t>Priority 3: Select English/EAL/Literature</a:t>
            </a:r>
          </a:p>
          <a:p>
            <a:pPr marL="0" indent="0">
              <a:buNone/>
            </a:pPr>
            <a:r>
              <a:rPr lang="en-AU" sz="2800" b="0" i="0" dirty="0">
                <a:solidFill>
                  <a:srgbClr val="0070C0"/>
                </a:solidFill>
                <a:effectLst/>
                <a:latin typeface="Lato" panose="020F0502020204030203" pitchFamily="34" charset="0"/>
              </a:rPr>
              <a:t>Priority 4,5,6: Select subjects in order of preference.</a:t>
            </a:r>
            <a:br>
              <a:rPr lang="en-AU" sz="2800" dirty="0">
                <a:solidFill>
                  <a:srgbClr val="0070C0"/>
                </a:solidFill>
              </a:rPr>
            </a:br>
            <a:endParaRPr lang="en-AU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AU" sz="2800" b="0" i="0" dirty="0">
                <a:solidFill>
                  <a:srgbClr val="0070C0"/>
                </a:solidFill>
                <a:effectLst/>
                <a:latin typeface="Lato" panose="020F0502020204030203" pitchFamily="34" charset="0"/>
              </a:rPr>
              <a:t>Reserve 1,2: Select your reserve subjects.</a:t>
            </a:r>
            <a:br>
              <a:rPr lang="en-AU" sz="2800" dirty="0"/>
            </a:br>
            <a:br>
              <a:rPr lang="en-AU" sz="2800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38235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032BB-B04E-7191-FEC6-D4B83E46F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VCE – Vocational Major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0F35F-154A-9BE9-C5E0-BD3B69499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 b="1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Vocational Major</a:t>
            </a:r>
          </a:p>
          <a:p>
            <a:pPr marL="0" indent="0">
              <a:buNone/>
            </a:pPr>
            <a:r>
              <a:rPr lang="en-AU" sz="28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Priority 1: Must select Vocational Major 11</a:t>
            </a:r>
          </a:p>
          <a:p>
            <a:pPr marL="0" indent="0">
              <a:buNone/>
            </a:pPr>
            <a:r>
              <a:rPr lang="en-AU" sz="28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Priority 2: VM Literacy (recommended)</a:t>
            </a:r>
          </a:p>
          <a:p>
            <a:pPr marL="0" indent="0">
              <a:buNone/>
            </a:pPr>
            <a:r>
              <a:rPr lang="en-AU" dirty="0">
                <a:solidFill>
                  <a:srgbClr val="C00000"/>
                </a:solidFill>
                <a:latin typeface="Lato" panose="020F0502020204030203" pitchFamily="34" charset="0"/>
              </a:rPr>
              <a:t>Priority 3: VM </a:t>
            </a:r>
            <a:r>
              <a:rPr lang="en-AU" sz="28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Numeracy (recommended)</a:t>
            </a:r>
          </a:p>
          <a:p>
            <a:pPr marL="0" indent="0">
              <a:buNone/>
            </a:pPr>
            <a:r>
              <a:rPr lang="en-AU" sz="28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Priority 4: VM Work Related Skills (recommended)</a:t>
            </a:r>
          </a:p>
          <a:p>
            <a:pPr marL="0" indent="0">
              <a:buNone/>
            </a:pPr>
            <a:r>
              <a:rPr lang="en-AU" dirty="0">
                <a:solidFill>
                  <a:srgbClr val="C00000"/>
                </a:solidFill>
                <a:latin typeface="Lato" panose="020F0502020204030203" pitchFamily="34" charset="0"/>
              </a:rPr>
              <a:t>Priority 5: VM </a:t>
            </a:r>
            <a:r>
              <a:rPr lang="en-AU" sz="28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Personal Development Skills (recommended)</a:t>
            </a:r>
            <a:endParaRPr lang="en-AU" b="0" i="0" dirty="0">
              <a:solidFill>
                <a:srgbClr val="C00000"/>
              </a:solidFill>
              <a:effectLst/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en-AU" sz="28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Priority 6: Pick the Community Elective you want to enrol into.</a:t>
            </a:r>
            <a:endParaRPr lang="en-AU" b="0" i="0" dirty="0">
              <a:solidFill>
                <a:srgbClr val="C00000"/>
              </a:solidFill>
              <a:effectLst/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en-AU" sz="28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Reserve 1,2: Pick two other Reserve Community Electives.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65954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B0BAB36-8C99-0360-9647-0C7F3E760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600" y="2478405"/>
            <a:ext cx="10515600" cy="1325563"/>
          </a:xfrm>
        </p:spPr>
        <p:txBody>
          <a:bodyPr>
            <a:normAutofit/>
          </a:bodyPr>
          <a:lstStyle/>
          <a:p>
            <a:r>
              <a:rPr lang="en-AU" sz="7200" b="1" dirty="0"/>
              <a:t>Questions you may have…</a:t>
            </a:r>
          </a:p>
        </p:txBody>
      </p:sp>
    </p:spTree>
    <p:extLst>
      <p:ext uri="{BB962C8B-B14F-4D97-AF65-F5344CB8AC3E}">
        <p14:creationId xmlns:p14="http://schemas.microsoft.com/office/powerpoint/2010/main" val="284533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How do I get my </a:t>
            </a:r>
            <a:r>
              <a:rPr lang="en-AU" sz="4800" dirty="0" err="1"/>
              <a:t>WebCode</a:t>
            </a:r>
            <a:r>
              <a:rPr lang="en-AU" sz="4800" dirty="0"/>
              <a:t>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960120" y="3207385"/>
            <a:ext cx="1027176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You will receive an email (</a:t>
            </a:r>
            <a:r>
              <a:rPr lang="en-AU" sz="4800" dirty="0" err="1">
                <a:solidFill>
                  <a:srgbClr val="00B050"/>
                </a:solidFill>
              </a:rPr>
              <a:t>EduPass</a:t>
            </a:r>
            <a:r>
              <a:rPr lang="en-AU" sz="4800" dirty="0">
                <a:solidFill>
                  <a:srgbClr val="00B050"/>
                </a:solidFill>
              </a:rPr>
              <a:t>) with your unique </a:t>
            </a:r>
            <a:r>
              <a:rPr lang="en-AU" sz="4800" dirty="0" err="1">
                <a:solidFill>
                  <a:srgbClr val="00B050"/>
                </a:solidFill>
              </a:rPr>
              <a:t>WebCode</a:t>
            </a:r>
            <a:r>
              <a:rPr lang="en-AU" sz="4800" dirty="0">
                <a:solidFill>
                  <a:srgbClr val="00B05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477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How do I know if the form was submitted?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960120" y="3207385"/>
            <a:ext cx="1027176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As soon as you click submit, your subject selections have been submitted.</a:t>
            </a:r>
          </a:p>
        </p:txBody>
      </p:sp>
    </p:spTree>
    <p:extLst>
      <p:ext uri="{BB962C8B-B14F-4D97-AF65-F5344CB8AC3E}">
        <p14:creationId xmlns:p14="http://schemas.microsoft.com/office/powerpoint/2010/main" val="422986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634</Words>
  <Application>Microsoft Office PowerPoint</Application>
  <PresentationFormat>Widescreen</PresentationFormat>
  <Paragraphs>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Lato</vt:lpstr>
      <vt:lpstr>Office Theme</vt:lpstr>
      <vt:lpstr>Year 11 Subject Selection Guide 2026</vt:lpstr>
      <vt:lpstr> </vt:lpstr>
      <vt:lpstr>PowerPoint Presentation</vt:lpstr>
      <vt:lpstr>VCE</vt:lpstr>
      <vt:lpstr>VCE – Career Focus</vt:lpstr>
      <vt:lpstr>VCE – Vocational Major</vt:lpstr>
      <vt:lpstr>Questions you may have…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Are there any other questions?</vt:lpstr>
      <vt:lpstr>Thank you and good luck.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VOGDANIS Elefterios</dc:creator>
  <cp:lastModifiedBy>Eleftherios Vogdanis</cp:lastModifiedBy>
  <cp:revision>23</cp:revision>
  <dcterms:created xsi:type="dcterms:W3CDTF">2021-06-01T08:43:57Z</dcterms:created>
  <dcterms:modified xsi:type="dcterms:W3CDTF">2025-06-27T03:18:27Z</dcterms:modified>
</cp:coreProperties>
</file>