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6" r:id="rId2"/>
    <p:sldId id="301" r:id="rId3"/>
    <p:sldId id="300" r:id="rId4"/>
    <p:sldId id="280" r:id="rId5"/>
    <p:sldId id="257" r:id="rId6"/>
    <p:sldId id="282" r:id="rId7"/>
    <p:sldId id="284" r:id="rId8"/>
    <p:sldId id="295" r:id="rId9"/>
    <p:sldId id="290" r:id="rId10"/>
    <p:sldId id="285" r:id="rId11"/>
    <p:sldId id="287" r:id="rId12"/>
    <p:sldId id="291" r:id="rId13"/>
    <p:sldId id="289" r:id="rId14"/>
    <p:sldId id="292" r:id="rId15"/>
    <p:sldId id="293" r:id="rId16"/>
    <p:sldId id="288" r:id="rId17"/>
    <p:sldId id="298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D7A4C15-7E82-453C-BE45-6B8A6E9232DB}" v="7" dt="2025-05-29T01:15:22.06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3" d="100"/>
          <a:sy n="63" d="100"/>
        </p:scale>
        <p:origin x="80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microsoft.com/office/2015/10/relationships/revisionInfo" Target="revisionInfo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microsoft.com/office/2016/11/relationships/changesInfo" Target="changesInfos/changesInfo1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leftherios Vogdanis" userId="b901d587-de4d-49bb-98cf-8785f5d778ab" providerId="ADAL" clId="{82431069-0D3A-44B7-A9E4-531732879969}"/>
    <pc:docChg chg="undo custSel addSld delSld modSld sldOrd">
      <pc:chgData name="Eleftherios Vogdanis" userId="b901d587-de4d-49bb-98cf-8785f5d778ab" providerId="ADAL" clId="{82431069-0D3A-44B7-A9E4-531732879969}" dt="2023-06-19T01:46:29.843" v="3698" actId="1035"/>
      <pc:docMkLst>
        <pc:docMk/>
      </pc:docMkLst>
      <pc:sldChg chg="addSp delSp modSp mod modAnim">
        <pc:chgData name="Eleftherios Vogdanis" userId="b901d587-de4d-49bb-98cf-8785f5d778ab" providerId="ADAL" clId="{82431069-0D3A-44B7-A9E4-531732879969}" dt="2023-06-16T08:34:56.085" v="388" actId="1076"/>
        <pc:sldMkLst>
          <pc:docMk/>
          <pc:sldMk cId="2881044404" sldId="256"/>
        </pc:sldMkLst>
      </pc:sldChg>
      <pc:sldChg chg="addSp delSp modSp mod">
        <pc:chgData name="Eleftherios Vogdanis" userId="b901d587-de4d-49bb-98cf-8785f5d778ab" providerId="ADAL" clId="{82431069-0D3A-44B7-A9E4-531732879969}" dt="2023-06-19T01:46:29.843" v="3698" actId="1035"/>
        <pc:sldMkLst>
          <pc:docMk/>
          <pc:sldMk cId="3077842572" sldId="257"/>
        </pc:sldMkLst>
      </pc:sldChg>
      <pc:sldChg chg="del">
        <pc:chgData name="Eleftherios Vogdanis" userId="b901d587-de4d-49bb-98cf-8785f5d778ab" providerId="ADAL" clId="{82431069-0D3A-44B7-A9E4-531732879969}" dt="2023-06-16T08:26:30.136" v="244" actId="47"/>
        <pc:sldMkLst>
          <pc:docMk/>
          <pc:sldMk cId="1197138528" sldId="261"/>
        </pc:sldMkLst>
      </pc:sldChg>
      <pc:sldChg chg="del">
        <pc:chgData name="Eleftherios Vogdanis" userId="b901d587-de4d-49bb-98cf-8785f5d778ab" providerId="ADAL" clId="{82431069-0D3A-44B7-A9E4-531732879969}" dt="2023-06-16T08:26:31.895" v="245" actId="47"/>
        <pc:sldMkLst>
          <pc:docMk/>
          <pc:sldMk cId="926155337" sldId="262"/>
        </pc:sldMkLst>
      </pc:sldChg>
      <pc:sldChg chg="addSp delSp modSp del mod">
        <pc:chgData name="Eleftherios Vogdanis" userId="b901d587-de4d-49bb-98cf-8785f5d778ab" providerId="ADAL" clId="{82431069-0D3A-44B7-A9E4-531732879969}" dt="2023-06-16T08:37:52.928" v="395" actId="47"/>
        <pc:sldMkLst>
          <pc:docMk/>
          <pc:sldMk cId="3284364859" sldId="263"/>
        </pc:sldMkLst>
      </pc:sldChg>
      <pc:sldChg chg="del">
        <pc:chgData name="Eleftherios Vogdanis" userId="b901d587-de4d-49bb-98cf-8785f5d778ab" providerId="ADAL" clId="{82431069-0D3A-44B7-A9E4-531732879969}" dt="2023-06-16T08:02:13.033" v="58" actId="47"/>
        <pc:sldMkLst>
          <pc:docMk/>
          <pc:sldMk cId="1322054436" sldId="264"/>
        </pc:sldMkLst>
      </pc:sldChg>
      <pc:sldChg chg="del">
        <pc:chgData name="Eleftherios Vogdanis" userId="b901d587-de4d-49bb-98cf-8785f5d778ab" providerId="ADAL" clId="{82431069-0D3A-44B7-A9E4-531732879969}" dt="2023-06-16T08:26:34.022" v="246" actId="47"/>
        <pc:sldMkLst>
          <pc:docMk/>
          <pc:sldMk cId="2547349448" sldId="265"/>
        </pc:sldMkLst>
      </pc:sldChg>
      <pc:sldChg chg="addSp delSp modSp mod setBg addAnim delAnim setClrOvrMap">
        <pc:chgData name="Eleftherios Vogdanis" userId="b901d587-de4d-49bb-98cf-8785f5d778ab" providerId="ADAL" clId="{82431069-0D3A-44B7-A9E4-531732879969}" dt="2023-06-16T09:49:33.166" v="3147" actId="113"/>
        <pc:sldMkLst>
          <pc:docMk/>
          <pc:sldMk cId="826493001" sldId="266"/>
        </pc:sldMkLst>
      </pc:sldChg>
      <pc:sldChg chg="addSp delSp modSp add mod">
        <pc:chgData name="Eleftherios Vogdanis" userId="b901d587-de4d-49bb-98cf-8785f5d778ab" providerId="ADAL" clId="{82431069-0D3A-44B7-A9E4-531732879969}" dt="2023-06-19T00:59:46.102" v="3669" actId="20577"/>
        <pc:sldMkLst>
          <pc:docMk/>
          <pc:sldMk cId="4292571046" sldId="267"/>
        </pc:sldMkLst>
      </pc:sldChg>
      <pc:sldChg chg="new del">
        <pc:chgData name="Eleftherios Vogdanis" userId="b901d587-de4d-49bb-98cf-8785f5d778ab" providerId="ADAL" clId="{82431069-0D3A-44B7-A9E4-531732879969}" dt="2023-06-16T08:11:30.287" v="132" actId="680"/>
        <pc:sldMkLst>
          <pc:docMk/>
          <pc:sldMk cId="808264365" sldId="268"/>
        </pc:sldMkLst>
      </pc:sldChg>
      <pc:sldChg chg="addSp delSp modSp add mod">
        <pc:chgData name="Eleftherios Vogdanis" userId="b901d587-de4d-49bb-98cf-8785f5d778ab" providerId="ADAL" clId="{82431069-0D3A-44B7-A9E4-531732879969}" dt="2023-06-19T00:59:50.344" v="3671" actId="20577"/>
        <pc:sldMkLst>
          <pc:docMk/>
          <pc:sldMk cId="1987938028" sldId="268"/>
        </pc:sldMkLst>
      </pc:sldChg>
      <pc:sldChg chg="add del">
        <pc:chgData name="Eleftherios Vogdanis" userId="b901d587-de4d-49bb-98cf-8785f5d778ab" providerId="ADAL" clId="{82431069-0D3A-44B7-A9E4-531732879969}" dt="2023-06-16T08:11:28.781" v="131"/>
        <pc:sldMkLst>
          <pc:docMk/>
          <pc:sldMk cId="785766112" sldId="269"/>
        </pc:sldMkLst>
      </pc:sldChg>
      <pc:sldChg chg="addSp delSp modSp add mod">
        <pc:chgData name="Eleftherios Vogdanis" userId="b901d587-de4d-49bb-98cf-8785f5d778ab" providerId="ADAL" clId="{82431069-0D3A-44B7-A9E4-531732879969}" dt="2023-06-19T00:59:54.155" v="3673" actId="20577"/>
        <pc:sldMkLst>
          <pc:docMk/>
          <pc:sldMk cId="1872554850" sldId="269"/>
        </pc:sldMkLst>
      </pc:sldChg>
      <pc:sldChg chg="addSp delSp modSp add mod">
        <pc:chgData name="Eleftherios Vogdanis" userId="b901d587-de4d-49bb-98cf-8785f5d778ab" providerId="ADAL" clId="{82431069-0D3A-44B7-A9E4-531732879969}" dt="2023-06-19T00:59:57.907" v="3675" actId="20577"/>
        <pc:sldMkLst>
          <pc:docMk/>
          <pc:sldMk cId="4053310546" sldId="270"/>
        </pc:sldMkLst>
      </pc:sldChg>
      <pc:sldChg chg="addSp delSp modSp add mod">
        <pc:chgData name="Eleftherios Vogdanis" userId="b901d587-de4d-49bb-98cf-8785f5d778ab" providerId="ADAL" clId="{82431069-0D3A-44B7-A9E4-531732879969}" dt="2023-06-19T01:00:01.505" v="3677" actId="20577"/>
        <pc:sldMkLst>
          <pc:docMk/>
          <pc:sldMk cId="2154783295" sldId="271"/>
        </pc:sldMkLst>
      </pc:sldChg>
      <pc:sldChg chg="addSp delSp modSp add mod">
        <pc:chgData name="Eleftherios Vogdanis" userId="b901d587-de4d-49bb-98cf-8785f5d778ab" providerId="ADAL" clId="{82431069-0D3A-44B7-A9E4-531732879969}" dt="2023-06-19T01:00:05.544" v="3679" actId="20577"/>
        <pc:sldMkLst>
          <pc:docMk/>
          <pc:sldMk cId="2980140699" sldId="272"/>
        </pc:sldMkLst>
      </pc:sldChg>
      <pc:sldChg chg="addSp delSp modSp new mod ord">
        <pc:chgData name="Eleftherios Vogdanis" userId="b901d587-de4d-49bb-98cf-8785f5d778ab" providerId="ADAL" clId="{82431069-0D3A-44B7-A9E4-531732879969}" dt="2023-06-19T01:45:25.365" v="3685" actId="1076"/>
        <pc:sldMkLst>
          <pc:docMk/>
          <pc:sldMk cId="1588320155" sldId="273"/>
        </pc:sldMkLst>
      </pc:sldChg>
      <pc:sldChg chg="modSp add mod">
        <pc:chgData name="Eleftherios Vogdanis" userId="b901d587-de4d-49bb-98cf-8785f5d778ab" providerId="ADAL" clId="{82431069-0D3A-44B7-A9E4-531732879969}" dt="2023-06-19T00:46:50.129" v="3647" actId="20577"/>
        <pc:sldMkLst>
          <pc:docMk/>
          <pc:sldMk cId="4214097709" sldId="274"/>
        </pc:sldMkLst>
      </pc:sldChg>
      <pc:sldChg chg="addSp delSp modSp add mod">
        <pc:chgData name="Eleftherios Vogdanis" userId="b901d587-de4d-49bb-98cf-8785f5d778ab" providerId="ADAL" clId="{82431069-0D3A-44B7-A9E4-531732879969}" dt="2023-06-19T00:59:33.528" v="3665" actId="20577"/>
        <pc:sldMkLst>
          <pc:docMk/>
          <pc:sldMk cId="4239911860" sldId="275"/>
        </pc:sldMkLst>
      </pc:sldChg>
      <pc:sldChg chg="addSp delSp modSp add mod">
        <pc:chgData name="Eleftherios Vogdanis" userId="b901d587-de4d-49bb-98cf-8785f5d778ab" providerId="ADAL" clId="{82431069-0D3A-44B7-A9E4-531732879969}" dt="2023-06-19T00:59:30.125" v="3663" actId="20577"/>
        <pc:sldMkLst>
          <pc:docMk/>
          <pc:sldMk cId="3366758945" sldId="276"/>
        </pc:sldMkLst>
      </pc:sldChg>
      <pc:sldChg chg="addSp delSp modSp add mod">
        <pc:chgData name="Eleftherios Vogdanis" userId="b901d587-de4d-49bb-98cf-8785f5d778ab" providerId="ADAL" clId="{82431069-0D3A-44B7-A9E4-531732879969}" dt="2023-06-19T00:59:26.738" v="3661" actId="20577"/>
        <pc:sldMkLst>
          <pc:docMk/>
          <pc:sldMk cId="824280035" sldId="277"/>
        </pc:sldMkLst>
      </pc:sldChg>
      <pc:sldChg chg="addSp delSp modSp add mod">
        <pc:chgData name="Eleftherios Vogdanis" userId="b901d587-de4d-49bb-98cf-8785f5d778ab" providerId="ADAL" clId="{82431069-0D3A-44B7-A9E4-531732879969}" dt="2023-06-19T00:59:40.087" v="3667" actId="20577"/>
        <pc:sldMkLst>
          <pc:docMk/>
          <pc:sldMk cId="2429270926" sldId="278"/>
        </pc:sldMkLst>
      </pc:sldChg>
      <pc:sldChg chg="addSp delSp modSp add mod">
        <pc:chgData name="Eleftherios Vogdanis" userId="b901d587-de4d-49bb-98cf-8785f5d778ab" providerId="ADAL" clId="{82431069-0D3A-44B7-A9E4-531732879969}" dt="2023-06-19T00:59:21.010" v="3659" actId="20577"/>
        <pc:sldMkLst>
          <pc:docMk/>
          <pc:sldMk cId="1155580135" sldId="279"/>
        </pc:sldMkLst>
      </pc:sldChg>
      <pc:sldChg chg="addSp delSp modSp new mod">
        <pc:chgData name="Eleftherios Vogdanis" userId="b901d587-de4d-49bb-98cf-8785f5d778ab" providerId="ADAL" clId="{82431069-0D3A-44B7-A9E4-531732879969}" dt="2023-06-17T23:13:48.246" v="3158" actId="1035"/>
        <pc:sldMkLst>
          <pc:docMk/>
          <pc:sldMk cId="148931303" sldId="280"/>
        </pc:sldMkLst>
      </pc:sldChg>
      <pc:sldChg chg="addSp delSp modSp new mod">
        <pc:chgData name="Eleftherios Vogdanis" userId="b901d587-de4d-49bb-98cf-8785f5d778ab" providerId="ADAL" clId="{82431069-0D3A-44B7-A9E4-531732879969}" dt="2023-06-16T08:53:20.241" v="514" actId="1076"/>
        <pc:sldMkLst>
          <pc:docMk/>
          <pc:sldMk cId="2862138687" sldId="281"/>
        </pc:sldMkLst>
      </pc:sldChg>
      <pc:sldChg chg="addSp delSp modSp new mod">
        <pc:chgData name="Eleftherios Vogdanis" userId="b901d587-de4d-49bb-98cf-8785f5d778ab" providerId="ADAL" clId="{82431069-0D3A-44B7-A9E4-531732879969}" dt="2023-06-19T01:45:08.551" v="3682" actId="1076"/>
        <pc:sldMkLst>
          <pc:docMk/>
          <pc:sldMk cId="2398520621" sldId="282"/>
        </pc:sldMkLst>
      </pc:sldChg>
      <pc:sldChg chg="addSp delSp modSp new mod modAnim">
        <pc:chgData name="Eleftherios Vogdanis" userId="b901d587-de4d-49bb-98cf-8785f5d778ab" providerId="ADAL" clId="{82431069-0D3A-44B7-A9E4-531732879969}" dt="2023-06-16T09:14:34.007" v="1283" actId="1076"/>
        <pc:sldMkLst>
          <pc:docMk/>
          <pc:sldMk cId="1751759298" sldId="283"/>
        </pc:sldMkLst>
      </pc:sldChg>
      <pc:sldChg chg="addSp delSp modSp new mod">
        <pc:chgData name="Eleftherios Vogdanis" userId="b901d587-de4d-49bb-98cf-8785f5d778ab" providerId="ADAL" clId="{82431069-0D3A-44B7-A9E4-531732879969}" dt="2023-06-16T09:38:10.654" v="2616" actId="113"/>
        <pc:sldMkLst>
          <pc:docMk/>
          <pc:sldMk cId="284533305" sldId="284"/>
        </pc:sldMkLst>
      </pc:sldChg>
      <pc:sldChg chg="addSp delSp modSp new mod modAnim">
        <pc:chgData name="Eleftherios Vogdanis" userId="b901d587-de4d-49bb-98cf-8785f5d778ab" providerId="ADAL" clId="{82431069-0D3A-44B7-A9E4-531732879969}" dt="2023-06-16T09:39:04.048" v="2637" actId="27636"/>
        <pc:sldMkLst>
          <pc:docMk/>
          <pc:sldMk cId="1444489574" sldId="285"/>
        </pc:sldMkLst>
      </pc:sldChg>
      <pc:sldChg chg="addSp modSp new del">
        <pc:chgData name="Eleftherios Vogdanis" userId="b901d587-de4d-49bb-98cf-8785f5d778ab" providerId="ADAL" clId="{82431069-0D3A-44B7-A9E4-531732879969}" dt="2023-06-16T09:24:23.356" v="1586" actId="47"/>
        <pc:sldMkLst>
          <pc:docMk/>
          <pc:sldMk cId="853618171" sldId="286"/>
        </pc:sldMkLst>
      </pc:sldChg>
      <pc:sldChg chg="modSp add mod modAnim">
        <pc:chgData name="Eleftherios Vogdanis" userId="b901d587-de4d-49bb-98cf-8785f5d778ab" providerId="ADAL" clId="{82431069-0D3A-44B7-A9E4-531732879969}" dt="2023-06-19T00:53:11.379" v="3657" actId="1076"/>
        <pc:sldMkLst>
          <pc:docMk/>
          <pc:sldMk cId="247488401" sldId="287"/>
        </pc:sldMkLst>
      </pc:sldChg>
      <pc:sldChg chg="delSp modSp new mod">
        <pc:chgData name="Eleftherios Vogdanis" userId="b901d587-de4d-49bb-98cf-8785f5d778ab" providerId="ADAL" clId="{82431069-0D3A-44B7-A9E4-531732879969}" dt="2023-06-16T09:48:23.405" v="3045" actId="113"/>
        <pc:sldMkLst>
          <pc:docMk/>
          <pc:sldMk cId="2719767917" sldId="288"/>
        </pc:sldMkLst>
      </pc:sldChg>
      <pc:sldChg chg="modSp add mod ord">
        <pc:chgData name="Eleftherios Vogdanis" userId="b901d587-de4d-49bb-98cf-8785f5d778ab" providerId="ADAL" clId="{82431069-0D3A-44B7-A9E4-531732879969}" dt="2023-06-17T23:21:48.924" v="3284" actId="6549"/>
        <pc:sldMkLst>
          <pc:docMk/>
          <pc:sldMk cId="4238614503" sldId="289"/>
        </pc:sldMkLst>
      </pc:sldChg>
      <pc:sldChg chg="modSp add mod ord">
        <pc:chgData name="Eleftherios Vogdanis" userId="b901d587-de4d-49bb-98cf-8785f5d778ab" providerId="ADAL" clId="{82431069-0D3A-44B7-A9E4-531732879969}" dt="2023-06-16T09:44:13.535" v="2842"/>
        <pc:sldMkLst>
          <pc:docMk/>
          <pc:sldMk cId="4229868876" sldId="290"/>
        </pc:sldMkLst>
      </pc:sldChg>
      <pc:sldChg chg="modSp add mod">
        <pc:chgData name="Eleftherios Vogdanis" userId="b901d587-de4d-49bb-98cf-8785f5d778ab" providerId="ADAL" clId="{82431069-0D3A-44B7-A9E4-531732879969}" dt="2023-06-16T09:41:37.365" v="2700" actId="20577"/>
        <pc:sldMkLst>
          <pc:docMk/>
          <pc:sldMk cId="2814171824" sldId="291"/>
        </pc:sldMkLst>
      </pc:sldChg>
      <pc:sldChg chg="modSp add mod">
        <pc:chgData name="Eleftherios Vogdanis" userId="b901d587-de4d-49bb-98cf-8785f5d778ab" providerId="ADAL" clId="{82431069-0D3A-44B7-A9E4-531732879969}" dt="2023-06-16T09:46:37.828" v="2964" actId="27636"/>
        <pc:sldMkLst>
          <pc:docMk/>
          <pc:sldMk cId="822786647" sldId="292"/>
        </pc:sldMkLst>
      </pc:sldChg>
      <pc:sldChg chg="new del">
        <pc:chgData name="Eleftherios Vogdanis" userId="b901d587-de4d-49bb-98cf-8785f5d778ab" providerId="ADAL" clId="{82431069-0D3A-44B7-A9E4-531732879969}" dt="2023-06-16T09:30:07.688" v="2050" actId="680"/>
        <pc:sldMkLst>
          <pc:docMk/>
          <pc:sldMk cId="3876522696" sldId="292"/>
        </pc:sldMkLst>
      </pc:sldChg>
      <pc:sldChg chg="modSp add mod">
        <pc:chgData name="Eleftherios Vogdanis" userId="b901d587-de4d-49bb-98cf-8785f5d778ab" providerId="ADAL" clId="{82431069-0D3A-44B7-A9E4-531732879969}" dt="2023-06-16T09:47:56.054" v="3027" actId="20577"/>
        <pc:sldMkLst>
          <pc:docMk/>
          <pc:sldMk cId="2614297337" sldId="293"/>
        </pc:sldMkLst>
      </pc:sldChg>
      <pc:sldChg chg="add del">
        <pc:chgData name="Eleftherios Vogdanis" userId="b901d587-de4d-49bb-98cf-8785f5d778ab" providerId="ADAL" clId="{82431069-0D3A-44B7-A9E4-531732879969}" dt="2023-06-16T09:34:38.477" v="2408" actId="47"/>
        <pc:sldMkLst>
          <pc:docMk/>
          <pc:sldMk cId="3901445337" sldId="293"/>
        </pc:sldMkLst>
      </pc:sldChg>
      <pc:sldChg chg="new del">
        <pc:chgData name="Eleftherios Vogdanis" userId="b901d587-de4d-49bb-98cf-8785f5d778ab" providerId="ADAL" clId="{82431069-0D3A-44B7-A9E4-531732879969}" dt="2023-06-16T09:41:57.944" v="2703" actId="47"/>
        <pc:sldMkLst>
          <pc:docMk/>
          <pc:sldMk cId="2963021837" sldId="294"/>
        </pc:sldMkLst>
      </pc:sldChg>
      <pc:sldChg chg="modSp add mod">
        <pc:chgData name="Eleftherios Vogdanis" userId="b901d587-de4d-49bb-98cf-8785f5d778ab" providerId="ADAL" clId="{82431069-0D3A-44B7-A9E4-531732879969}" dt="2023-06-16T09:43:51.182" v="2840" actId="20577"/>
        <pc:sldMkLst>
          <pc:docMk/>
          <pc:sldMk cId="1584779378" sldId="295"/>
        </pc:sldMkLst>
      </pc:sldChg>
      <pc:sldChg chg="delSp new del mod">
        <pc:chgData name="Eleftherios Vogdanis" userId="b901d587-de4d-49bb-98cf-8785f5d778ab" providerId="ADAL" clId="{82431069-0D3A-44B7-A9E4-531732879969}" dt="2023-06-16T09:48:41.969" v="3050" actId="47"/>
        <pc:sldMkLst>
          <pc:docMk/>
          <pc:sldMk cId="1529360843" sldId="296"/>
        </pc:sldMkLst>
      </pc:sldChg>
      <pc:sldChg chg="addSp modSp add mod">
        <pc:chgData name="Eleftherios Vogdanis" userId="b901d587-de4d-49bb-98cf-8785f5d778ab" providerId="ADAL" clId="{82431069-0D3A-44B7-A9E4-531732879969}" dt="2023-06-17T23:30:28.679" v="3645" actId="20577"/>
        <pc:sldMkLst>
          <pc:docMk/>
          <pc:sldMk cId="1997626727" sldId="297"/>
        </pc:sldMkLst>
      </pc:sldChg>
      <pc:sldChg chg="addSp delSp new del mod">
        <pc:chgData name="Eleftherios Vogdanis" userId="b901d587-de4d-49bb-98cf-8785f5d778ab" providerId="ADAL" clId="{82431069-0D3A-44B7-A9E4-531732879969}" dt="2023-06-17T23:24:54.724" v="3321" actId="680"/>
        <pc:sldMkLst>
          <pc:docMk/>
          <pc:sldMk cId="688693219" sldId="298"/>
        </pc:sldMkLst>
      </pc:sldChg>
      <pc:sldChg chg="addSp delSp modSp add mod">
        <pc:chgData name="Eleftherios Vogdanis" userId="b901d587-de4d-49bb-98cf-8785f5d778ab" providerId="ADAL" clId="{82431069-0D3A-44B7-A9E4-531732879969}" dt="2023-06-17T23:25:10.392" v="3330" actId="27636"/>
        <pc:sldMkLst>
          <pc:docMk/>
          <pc:sldMk cId="1762327610" sldId="298"/>
        </pc:sldMkLst>
      </pc:sldChg>
    </pc:docChg>
  </pc:docChgLst>
  <pc:docChgLst>
    <pc:chgData name="Eleftherios Vogdanis" userId="b901d587-de4d-49bb-98cf-8785f5d778ab" providerId="ADAL" clId="{AD7A4C15-7E82-453C-BE45-6B8A6E9232DB}"/>
    <pc:docChg chg="undo custSel addSld delSld modSld">
      <pc:chgData name="Eleftherios Vogdanis" userId="b901d587-de4d-49bb-98cf-8785f5d778ab" providerId="ADAL" clId="{AD7A4C15-7E82-453C-BE45-6B8A6E9232DB}" dt="2025-05-29T01:15:38.565" v="436" actId="13926"/>
      <pc:docMkLst>
        <pc:docMk/>
      </pc:docMkLst>
      <pc:sldChg chg="del">
        <pc:chgData name="Eleftherios Vogdanis" userId="b901d587-de4d-49bb-98cf-8785f5d778ab" providerId="ADAL" clId="{AD7A4C15-7E82-453C-BE45-6B8A6E9232DB}" dt="2025-05-29T01:05:51.450" v="413" actId="47"/>
        <pc:sldMkLst>
          <pc:docMk/>
          <pc:sldMk cId="2881044404" sldId="256"/>
        </pc:sldMkLst>
      </pc:sldChg>
      <pc:sldChg chg="modSp mod">
        <pc:chgData name="Eleftherios Vogdanis" userId="b901d587-de4d-49bb-98cf-8785f5d778ab" providerId="ADAL" clId="{AD7A4C15-7E82-453C-BE45-6B8A6E9232DB}" dt="2025-05-29T00:57:24.338" v="1" actId="20577"/>
        <pc:sldMkLst>
          <pc:docMk/>
          <pc:sldMk cId="826493001" sldId="266"/>
        </pc:sldMkLst>
        <pc:spChg chg="mod">
          <ac:chgData name="Eleftherios Vogdanis" userId="b901d587-de4d-49bb-98cf-8785f5d778ab" providerId="ADAL" clId="{AD7A4C15-7E82-453C-BE45-6B8A6E9232DB}" dt="2025-05-29T00:57:24.338" v="1" actId="20577"/>
          <ac:spMkLst>
            <pc:docMk/>
            <pc:sldMk cId="826493001" sldId="266"/>
            <ac:spMk id="2" creationId="{CF1C360A-F1BC-44BC-936F-519FB4BA8B7A}"/>
          </ac:spMkLst>
        </pc:spChg>
      </pc:sldChg>
      <pc:sldChg chg="add del">
        <pc:chgData name="Eleftherios Vogdanis" userId="b901d587-de4d-49bb-98cf-8785f5d778ab" providerId="ADAL" clId="{AD7A4C15-7E82-453C-BE45-6B8A6E9232DB}" dt="2025-05-29T01:14:03.405" v="426" actId="47"/>
        <pc:sldMkLst>
          <pc:docMk/>
          <pc:sldMk cId="4292571046" sldId="267"/>
        </pc:sldMkLst>
      </pc:sldChg>
      <pc:sldChg chg="add del">
        <pc:chgData name="Eleftherios Vogdanis" userId="b901d587-de4d-49bb-98cf-8785f5d778ab" providerId="ADAL" clId="{AD7A4C15-7E82-453C-BE45-6B8A6E9232DB}" dt="2025-05-29T01:14:05.542" v="428" actId="47"/>
        <pc:sldMkLst>
          <pc:docMk/>
          <pc:sldMk cId="2980140699" sldId="272"/>
        </pc:sldMkLst>
      </pc:sldChg>
      <pc:sldChg chg="add del">
        <pc:chgData name="Eleftherios Vogdanis" userId="b901d587-de4d-49bb-98cf-8785f5d778ab" providerId="ADAL" clId="{AD7A4C15-7E82-453C-BE45-6B8A6E9232DB}" dt="2025-05-29T01:14:04.145" v="427" actId="47"/>
        <pc:sldMkLst>
          <pc:docMk/>
          <pc:sldMk cId="4214097709" sldId="274"/>
        </pc:sldMkLst>
      </pc:sldChg>
      <pc:sldChg chg="del">
        <pc:chgData name="Eleftherios Vogdanis" userId="b901d587-de4d-49bb-98cf-8785f5d778ab" providerId="ADAL" clId="{AD7A4C15-7E82-453C-BE45-6B8A6E9232DB}" dt="2025-05-29T01:05:58.886" v="414" actId="47"/>
        <pc:sldMkLst>
          <pc:docMk/>
          <pc:sldMk cId="4239911860" sldId="275"/>
        </pc:sldMkLst>
      </pc:sldChg>
      <pc:sldChg chg="del">
        <pc:chgData name="Eleftherios Vogdanis" userId="b901d587-de4d-49bb-98cf-8785f5d778ab" providerId="ADAL" clId="{AD7A4C15-7E82-453C-BE45-6B8A6E9232DB}" dt="2025-05-29T01:06:00.716" v="415" actId="47"/>
        <pc:sldMkLst>
          <pc:docMk/>
          <pc:sldMk cId="3366758945" sldId="276"/>
        </pc:sldMkLst>
      </pc:sldChg>
      <pc:sldChg chg="del">
        <pc:chgData name="Eleftherios Vogdanis" userId="b901d587-de4d-49bb-98cf-8785f5d778ab" providerId="ADAL" clId="{AD7A4C15-7E82-453C-BE45-6B8A6E9232DB}" dt="2025-05-29T01:06:02.782" v="416" actId="47"/>
        <pc:sldMkLst>
          <pc:docMk/>
          <pc:sldMk cId="824280035" sldId="277"/>
        </pc:sldMkLst>
      </pc:sldChg>
      <pc:sldChg chg="del">
        <pc:chgData name="Eleftherios Vogdanis" userId="b901d587-de4d-49bb-98cf-8785f5d778ab" providerId="ADAL" clId="{AD7A4C15-7E82-453C-BE45-6B8A6E9232DB}" dt="2025-05-29T01:06:07.165" v="417" actId="47"/>
        <pc:sldMkLst>
          <pc:docMk/>
          <pc:sldMk cId="1155580135" sldId="279"/>
        </pc:sldMkLst>
      </pc:sldChg>
      <pc:sldChg chg="add del">
        <pc:chgData name="Eleftherios Vogdanis" userId="b901d587-de4d-49bb-98cf-8785f5d778ab" providerId="ADAL" clId="{AD7A4C15-7E82-453C-BE45-6B8A6E9232DB}" dt="2025-05-29T01:13:48.352" v="425" actId="47"/>
        <pc:sldMkLst>
          <pc:docMk/>
          <pc:sldMk cId="148931303" sldId="280"/>
        </pc:sldMkLst>
      </pc:sldChg>
      <pc:sldChg chg="modSp mod">
        <pc:chgData name="Eleftherios Vogdanis" userId="b901d587-de4d-49bb-98cf-8785f5d778ab" providerId="ADAL" clId="{AD7A4C15-7E82-453C-BE45-6B8A6E9232DB}" dt="2025-05-29T01:15:38.565" v="436" actId="13926"/>
        <pc:sldMkLst>
          <pc:docMk/>
          <pc:sldMk cId="247488401" sldId="287"/>
        </pc:sldMkLst>
        <pc:spChg chg="mod">
          <ac:chgData name="Eleftherios Vogdanis" userId="b901d587-de4d-49bb-98cf-8785f5d778ab" providerId="ADAL" clId="{AD7A4C15-7E82-453C-BE45-6B8A6E9232DB}" dt="2025-05-29T01:15:38.565" v="436" actId="13926"/>
          <ac:spMkLst>
            <pc:docMk/>
            <pc:sldMk cId="247488401" sldId="287"/>
            <ac:spMk id="4" creationId="{5EDB0E7B-BDE1-0876-F812-DA2149A4F47E}"/>
          </ac:spMkLst>
        </pc:spChg>
        <pc:spChg chg="mod">
          <ac:chgData name="Eleftherios Vogdanis" userId="b901d587-de4d-49bb-98cf-8785f5d778ab" providerId="ADAL" clId="{AD7A4C15-7E82-453C-BE45-6B8A6E9232DB}" dt="2025-05-29T01:15:22.064" v="435" actId="20577"/>
          <ac:spMkLst>
            <pc:docMk/>
            <pc:sldMk cId="247488401" sldId="287"/>
            <ac:spMk id="5" creationId="{CC3F4D2B-C76C-95AA-1EAC-DEEA47BAEDF8}"/>
          </ac:spMkLst>
        </pc:spChg>
      </pc:sldChg>
      <pc:sldChg chg="modSp add mod">
        <pc:chgData name="Eleftherios Vogdanis" userId="b901d587-de4d-49bb-98cf-8785f5d778ab" providerId="ADAL" clId="{AD7A4C15-7E82-453C-BE45-6B8A6E9232DB}" dt="2025-05-29T01:05:23.928" v="412" actId="20577"/>
        <pc:sldMkLst>
          <pc:docMk/>
          <pc:sldMk cId="34372658" sldId="300"/>
        </pc:sldMkLst>
        <pc:spChg chg="mod">
          <ac:chgData name="Eleftherios Vogdanis" userId="b901d587-de4d-49bb-98cf-8785f5d778ab" providerId="ADAL" clId="{AD7A4C15-7E82-453C-BE45-6B8A6E9232DB}" dt="2025-05-29T01:05:23.928" v="412" actId="20577"/>
          <ac:spMkLst>
            <pc:docMk/>
            <pc:sldMk cId="34372658" sldId="300"/>
            <ac:spMk id="3" creationId="{5995A025-4FC1-9B50-D412-CBAA837B8BAC}"/>
          </ac:spMkLst>
        </pc:spChg>
        <pc:spChg chg="mod">
          <ac:chgData name="Eleftherios Vogdanis" userId="b901d587-de4d-49bb-98cf-8785f5d778ab" providerId="ADAL" clId="{AD7A4C15-7E82-453C-BE45-6B8A6E9232DB}" dt="2025-05-29T00:59:33.167" v="8" actId="20577"/>
          <ac:spMkLst>
            <pc:docMk/>
            <pc:sldMk cId="34372658" sldId="300"/>
            <ac:spMk id="4" creationId="{485A39DC-9E60-68F8-8260-F6A18B0A252E}"/>
          </ac:spMkLst>
        </pc:spChg>
      </pc:sldChg>
      <pc:sldChg chg="add">
        <pc:chgData name="Eleftherios Vogdanis" userId="b901d587-de4d-49bb-98cf-8785f5d778ab" providerId="ADAL" clId="{AD7A4C15-7E82-453C-BE45-6B8A6E9232DB}" dt="2025-05-29T00:58:57.289" v="2"/>
        <pc:sldMkLst>
          <pc:docMk/>
          <pc:sldMk cId="1863825006" sldId="301"/>
        </pc:sldMkLst>
      </pc:sldChg>
    </pc:docChg>
  </pc:docChgLst>
  <pc:docChgLst>
    <pc:chgData name="Eleftherios Vogdanis" userId="b901d587-de4d-49bb-98cf-8785f5d778ab" providerId="ADAL" clId="{1F26C79A-89E5-4833-A3F2-673D63E35903}"/>
    <pc:docChg chg="undo redo custSel delSld modSld sldOrd">
      <pc:chgData name="Eleftherios Vogdanis" userId="b901d587-de4d-49bb-98cf-8785f5d778ab" providerId="ADAL" clId="{1F26C79A-89E5-4833-A3F2-673D63E35903}" dt="2024-06-14T04:34:20.288" v="889" actId="1076"/>
      <pc:docMkLst>
        <pc:docMk/>
      </pc:docMkLst>
      <pc:sldChg chg="addSp delSp modSp mod delAnim">
        <pc:chgData name="Eleftherios Vogdanis" userId="b901d587-de4d-49bb-98cf-8785f5d778ab" providerId="ADAL" clId="{1F26C79A-89E5-4833-A3F2-673D63E35903}" dt="2024-06-14T04:24:47.413" v="841" actId="732"/>
        <pc:sldMkLst>
          <pc:docMk/>
          <pc:sldMk cId="2881044404" sldId="256"/>
        </pc:sldMkLst>
      </pc:sldChg>
      <pc:sldChg chg="addSp delSp modSp mod">
        <pc:chgData name="Eleftherios Vogdanis" userId="b901d587-de4d-49bb-98cf-8785f5d778ab" providerId="ADAL" clId="{1F26C79A-89E5-4833-A3F2-673D63E35903}" dt="2024-06-14T04:15:44.736" v="360" actId="14100"/>
        <pc:sldMkLst>
          <pc:docMk/>
          <pc:sldMk cId="3077842572" sldId="257"/>
        </pc:sldMkLst>
      </pc:sldChg>
      <pc:sldChg chg="addSp modSp mod">
        <pc:chgData name="Eleftherios Vogdanis" userId="b901d587-de4d-49bb-98cf-8785f5d778ab" providerId="ADAL" clId="{1F26C79A-89E5-4833-A3F2-673D63E35903}" dt="2024-06-14T04:34:20.288" v="889" actId="1076"/>
        <pc:sldMkLst>
          <pc:docMk/>
          <pc:sldMk cId="826493001" sldId="266"/>
        </pc:sldMkLst>
      </pc:sldChg>
      <pc:sldChg chg="addSp delSp modSp mod ord">
        <pc:chgData name="Eleftherios Vogdanis" userId="b901d587-de4d-49bb-98cf-8785f5d778ab" providerId="ADAL" clId="{1F26C79A-89E5-4833-A3F2-673D63E35903}" dt="2024-06-14T04:27:51.636" v="847" actId="6549"/>
        <pc:sldMkLst>
          <pc:docMk/>
          <pc:sldMk cId="4292571046" sldId="267"/>
        </pc:sldMkLst>
      </pc:sldChg>
      <pc:sldChg chg="del">
        <pc:chgData name="Eleftherios Vogdanis" userId="b901d587-de4d-49bb-98cf-8785f5d778ab" providerId="ADAL" clId="{1F26C79A-89E5-4833-A3F2-673D63E35903}" dt="2024-06-14T04:08:42.196" v="224" actId="47"/>
        <pc:sldMkLst>
          <pc:docMk/>
          <pc:sldMk cId="1987938028" sldId="268"/>
        </pc:sldMkLst>
      </pc:sldChg>
      <pc:sldChg chg="del">
        <pc:chgData name="Eleftherios Vogdanis" userId="b901d587-de4d-49bb-98cf-8785f5d778ab" providerId="ADAL" clId="{1F26C79A-89E5-4833-A3F2-673D63E35903}" dt="2024-06-14T04:08:44.357" v="225" actId="47"/>
        <pc:sldMkLst>
          <pc:docMk/>
          <pc:sldMk cId="1872554850" sldId="269"/>
        </pc:sldMkLst>
      </pc:sldChg>
      <pc:sldChg chg="del">
        <pc:chgData name="Eleftherios Vogdanis" userId="b901d587-de4d-49bb-98cf-8785f5d778ab" providerId="ADAL" clId="{1F26C79A-89E5-4833-A3F2-673D63E35903}" dt="2024-06-14T04:08:45.830" v="226" actId="47"/>
        <pc:sldMkLst>
          <pc:docMk/>
          <pc:sldMk cId="4053310546" sldId="270"/>
        </pc:sldMkLst>
      </pc:sldChg>
      <pc:sldChg chg="del">
        <pc:chgData name="Eleftherios Vogdanis" userId="b901d587-de4d-49bb-98cf-8785f5d778ab" providerId="ADAL" clId="{1F26C79A-89E5-4833-A3F2-673D63E35903}" dt="2024-06-14T04:08:47.522" v="227" actId="47"/>
        <pc:sldMkLst>
          <pc:docMk/>
          <pc:sldMk cId="2154783295" sldId="271"/>
        </pc:sldMkLst>
      </pc:sldChg>
      <pc:sldChg chg="addSp delSp modSp mod">
        <pc:chgData name="Eleftherios Vogdanis" userId="b901d587-de4d-49bb-98cf-8785f5d778ab" providerId="ADAL" clId="{1F26C79A-89E5-4833-A3F2-673D63E35903}" dt="2024-06-14T04:29:28.498" v="849" actId="6549"/>
        <pc:sldMkLst>
          <pc:docMk/>
          <pc:sldMk cId="2980140699" sldId="272"/>
        </pc:sldMkLst>
      </pc:sldChg>
      <pc:sldChg chg="del">
        <pc:chgData name="Eleftherios Vogdanis" userId="b901d587-de4d-49bb-98cf-8785f5d778ab" providerId="ADAL" clId="{1F26C79A-89E5-4833-A3F2-673D63E35903}" dt="2024-06-14T04:13:25.206" v="276" actId="47"/>
        <pc:sldMkLst>
          <pc:docMk/>
          <pc:sldMk cId="1588320155" sldId="273"/>
        </pc:sldMkLst>
      </pc:sldChg>
      <pc:sldChg chg="addSp delSp modSp mod">
        <pc:chgData name="Eleftherios Vogdanis" userId="b901d587-de4d-49bb-98cf-8785f5d778ab" providerId="ADAL" clId="{1F26C79A-89E5-4833-A3F2-673D63E35903}" dt="2024-06-14T04:29:23.437" v="848" actId="6549"/>
        <pc:sldMkLst>
          <pc:docMk/>
          <pc:sldMk cId="4214097709" sldId="274"/>
        </pc:sldMkLst>
      </pc:sldChg>
      <pc:sldChg chg="addSp delSp modSp mod">
        <pc:chgData name="Eleftherios Vogdanis" userId="b901d587-de4d-49bb-98cf-8785f5d778ab" providerId="ADAL" clId="{1F26C79A-89E5-4833-A3F2-673D63E35903}" dt="2024-06-14T03:40:11.303" v="169" actId="478"/>
        <pc:sldMkLst>
          <pc:docMk/>
          <pc:sldMk cId="4239911860" sldId="275"/>
        </pc:sldMkLst>
      </pc:sldChg>
      <pc:sldChg chg="addSp delSp modSp mod">
        <pc:chgData name="Eleftherios Vogdanis" userId="b901d587-de4d-49bb-98cf-8785f5d778ab" providerId="ADAL" clId="{1F26C79A-89E5-4833-A3F2-673D63E35903}" dt="2024-06-14T04:01:02.627" v="181"/>
        <pc:sldMkLst>
          <pc:docMk/>
          <pc:sldMk cId="3366758945" sldId="276"/>
        </pc:sldMkLst>
      </pc:sldChg>
      <pc:sldChg chg="addSp delSp modSp mod">
        <pc:chgData name="Eleftherios Vogdanis" userId="b901d587-de4d-49bb-98cf-8785f5d778ab" providerId="ADAL" clId="{1F26C79A-89E5-4833-A3F2-673D63E35903}" dt="2024-06-14T04:00:54.125" v="180" actId="14100"/>
        <pc:sldMkLst>
          <pc:docMk/>
          <pc:sldMk cId="824280035" sldId="277"/>
        </pc:sldMkLst>
      </pc:sldChg>
      <pc:sldChg chg="delSp del mod">
        <pc:chgData name="Eleftherios Vogdanis" userId="b901d587-de4d-49bb-98cf-8785f5d778ab" providerId="ADAL" clId="{1F26C79A-89E5-4833-A3F2-673D63E35903}" dt="2024-06-14T04:02:05.983" v="184" actId="47"/>
        <pc:sldMkLst>
          <pc:docMk/>
          <pc:sldMk cId="2429270926" sldId="278"/>
        </pc:sldMkLst>
      </pc:sldChg>
      <pc:sldChg chg="addSp delSp modSp mod">
        <pc:chgData name="Eleftherios Vogdanis" userId="b901d587-de4d-49bb-98cf-8785f5d778ab" providerId="ADAL" clId="{1F26C79A-89E5-4833-A3F2-673D63E35903}" dt="2024-06-14T04:09:33.336" v="240" actId="1076"/>
        <pc:sldMkLst>
          <pc:docMk/>
          <pc:sldMk cId="1155580135" sldId="279"/>
        </pc:sldMkLst>
      </pc:sldChg>
      <pc:sldChg chg="modSp mod">
        <pc:chgData name="Eleftherios Vogdanis" userId="b901d587-de4d-49bb-98cf-8785f5d778ab" providerId="ADAL" clId="{1F26C79A-89E5-4833-A3F2-673D63E35903}" dt="2024-06-14T04:04:56.387" v="205" actId="14100"/>
        <pc:sldMkLst>
          <pc:docMk/>
          <pc:sldMk cId="148931303" sldId="280"/>
        </pc:sldMkLst>
      </pc:sldChg>
      <pc:sldChg chg="del">
        <pc:chgData name="Eleftherios Vogdanis" userId="b901d587-de4d-49bb-98cf-8785f5d778ab" providerId="ADAL" clId="{1F26C79A-89E5-4833-A3F2-673D63E35903}" dt="2024-06-14T04:04:02.291" v="192" actId="47"/>
        <pc:sldMkLst>
          <pc:docMk/>
          <pc:sldMk cId="2862138687" sldId="281"/>
        </pc:sldMkLst>
      </pc:sldChg>
      <pc:sldChg chg="addSp delSp modSp mod">
        <pc:chgData name="Eleftherios Vogdanis" userId="b901d587-de4d-49bb-98cf-8785f5d778ab" providerId="ADAL" clId="{1F26C79A-89E5-4833-A3F2-673D63E35903}" dt="2024-06-14T04:13:07.328" v="273" actId="14100"/>
        <pc:sldMkLst>
          <pc:docMk/>
          <pc:sldMk cId="2398520621" sldId="282"/>
        </pc:sldMkLst>
      </pc:sldChg>
      <pc:sldChg chg="del">
        <pc:chgData name="Eleftherios Vogdanis" userId="b901d587-de4d-49bb-98cf-8785f5d778ab" providerId="ADAL" clId="{1F26C79A-89E5-4833-A3F2-673D63E35903}" dt="2024-06-11T02:22:36.894" v="0" actId="47"/>
        <pc:sldMkLst>
          <pc:docMk/>
          <pc:sldMk cId="1751759298" sldId="283"/>
        </pc:sldMkLst>
      </pc:sldChg>
      <pc:sldChg chg="modSp mod modAnim">
        <pc:chgData name="Eleftherios Vogdanis" userId="b901d587-de4d-49bb-98cf-8785f5d778ab" providerId="ADAL" clId="{1F26C79A-89E5-4833-A3F2-673D63E35903}" dt="2024-06-14T04:22:44.065" v="825" actId="20577"/>
        <pc:sldMkLst>
          <pc:docMk/>
          <pc:sldMk cId="1444489574" sldId="285"/>
        </pc:sldMkLst>
      </pc:sldChg>
      <pc:sldChg chg="modSp mod">
        <pc:chgData name="Eleftherios Vogdanis" userId="b901d587-de4d-49bb-98cf-8785f5d778ab" providerId="ADAL" clId="{1F26C79A-89E5-4833-A3F2-673D63E35903}" dt="2024-06-14T04:22:08.417" v="820" actId="113"/>
        <pc:sldMkLst>
          <pc:docMk/>
          <pc:sldMk cId="247488401" sldId="287"/>
        </pc:sldMkLst>
      </pc:sldChg>
      <pc:sldChg chg="modSp">
        <pc:chgData name="Eleftherios Vogdanis" userId="b901d587-de4d-49bb-98cf-8785f5d778ab" providerId="ADAL" clId="{1F26C79A-89E5-4833-A3F2-673D63E35903}" dt="2024-06-14T04:23:05.690" v="827" actId="207"/>
        <pc:sldMkLst>
          <pc:docMk/>
          <pc:sldMk cId="4238614503" sldId="289"/>
        </pc:sldMkLst>
      </pc:sldChg>
      <pc:sldChg chg="modSp">
        <pc:chgData name="Eleftherios Vogdanis" userId="b901d587-de4d-49bb-98cf-8785f5d778ab" providerId="ADAL" clId="{1F26C79A-89E5-4833-A3F2-673D63E35903}" dt="2024-06-14T04:22:16.436" v="822" actId="207"/>
        <pc:sldMkLst>
          <pc:docMk/>
          <pc:sldMk cId="4229868876" sldId="290"/>
        </pc:sldMkLst>
      </pc:sldChg>
      <pc:sldChg chg="modSp">
        <pc:chgData name="Eleftherios Vogdanis" userId="b901d587-de4d-49bb-98cf-8785f5d778ab" providerId="ADAL" clId="{1F26C79A-89E5-4833-A3F2-673D63E35903}" dt="2024-06-14T04:22:59.918" v="826" actId="207"/>
        <pc:sldMkLst>
          <pc:docMk/>
          <pc:sldMk cId="2814171824" sldId="291"/>
        </pc:sldMkLst>
      </pc:sldChg>
      <pc:sldChg chg="modSp mod">
        <pc:chgData name="Eleftherios Vogdanis" userId="b901d587-de4d-49bb-98cf-8785f5d778ab" providerId="ADAL" clId="{1F26C79A-89E5-4833-A3F2-673D63E35903}" dt="2024-06-14T04:23:12.884" v="828" actId="207"/>
        <pc:sldMkLst>
          <pc:docMk/>
          <pc:sldMk cId="822786647" sldId="292"/>
        </pc:sldMkLst>
      </pc:sldChg>
      <pc:sldChg chg="modSp">
        <pc:chgData name="Eleftherios Vogdanis" userId="b901d587-de4d-49bb-98cf-8785f5d778ab" providerId="ADAL" clId="{1F26C79A-89E5-4833-A3F2-673D63E35903}" dt="2024-06-14T04:23:24.258" v="829" actId="207"/>
        <pc:sldMkLst>
          <pc:docMk/>
          <pc:sldMk cId="2614297337" sldId="293"/>
        </pc:sldMkLst>
      </pc:sldChg>
      <pc:sldChg chg="modSp">
        <pc:chgData name="Eleftherios Vogdanis" userId="b901d587-de4d-49bb-98cf-8785f5d778ab" providerId="ADAL" clId="{1F26C79A-89E5-4833-A3F2-673D63E35903}" dt="2024-06-14T04:22:21.885" v="823" actId="207"/>
        <pc:sldMkLst>
          <pc:docMk/>
          <pc:sldMk cId="1584779378" sldId="295"/>
        </pc:sldMkLst>
      </pc:sldChg>
      <pc:sldChg chg="del">
        <pc:chgData name="Eleftherios Vogdanis" userId="b901d587-de4d-49bb-98cf-8785f5d778ab" providerId="ADAL" clId="{1F26C79A-89E5-4833-A3F2-673D63E35903}" dt="2024-06-11T02:24:31.232" v="31" actId="47"/>
        <pc:sldMkLst>
          <pc:docMk/>
          <pc:sldMk cId="1997626727" sldId="297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4AF4A7-6CDB-407D-8695-5C12199CBFA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20F3B07-50CC-4F3C-9800-E135455DF26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E9B48DC-D906-4492-85BC-B3AAB0F8DE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54CC34-3AE6-4DFF-B2ED-A4013FBCFD82}" type="datetimeFigureOut">
              <a:rPr lang="en-AU" smtClean="0"/>
              <a:t>25/06/2025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B1A0B05-194E-4AD6-9E5A-88D8EA6D0F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B4EF77-F41C-4E67-A1AA-01A0A7677A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7A2365-2146-46F4-9205-B410E3ACA51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0080781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FD0DAF-058B-47E3-8B12-18B4972674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7E8B0A4-A746-4D54-83AA-DA64E82E578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74E4E31-D530-4FC2-97A0-7CC8B00BF5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54CC34-3AE6-4DFF-B2ED-A4013FBCFD82}" type="datetimeFigureOut">
              <a:rPr lang="en-AU" smtClean="0"/>
              <a:t>25/06/2025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598CB75-FB29-4BF6-9FBB-63E8FBA585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6E645F-8D2D-448A-9D9A-DC3A6CF755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7A2365-2146-46F4-9205-B410E3ACA51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5725410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504A020-C217-424F-9A81-81C2A3529CA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119347A-0CA8-4977-83FC-49967E14655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E6D1CBD-5A92-4322-9901-BD1F03A54F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54CC34-3AE6-4DFF-B2ED-A4013FBCFD82}" type="datetimeFigureOut">
              <a:rPr lang="en-AU" smtClean="0"/>
              <a:t>25/06/2025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DA0EBE8-DBBB-45A1-81D6-8BAAE23D5D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624F699-9040-407C-9758-BA0CDCBA99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7A2365-2146-46F4-9205-B410E3ACA51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6625423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90D130-ADBF-45D1-9489-479B9CB5B6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DB60E4-B8B1-4AD7-B598-9A6F2ABAA4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87330F5-C58D-43CD-A5B1-62B99E5B46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54CC34-3AE6-4DFF-B2ED-A4013FBCFD82}" type="datetimeFigureOut">
              <a:rPr lang="en-AU" smtClean="0"/>
              <a:t>25/06/2025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78DA6D-012E-47DB-90B0-EAFB4F8981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2E4AADD-D524-43D7-A698-A3B7474B96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7A2365-2146-46F4-9205-B410E3ACA51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8781333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B5F58A-1405-472E-8B14-7AAAD8E468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4F4E02E-D40A-486E-997B-0D9E6B3CEC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DF959CD-1385-406F-84A2-E5E14FD71B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54CC34-3AE6-4DFF-B2ED-A4013FBCFD82}" type="datetimeFigureOut">
              <a:rPr lang="en-AU" smtClean="0"/>
              <a:t>25/06/2025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6854FBB-E6BF-4EAA-B698-3411CA6F70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AD4F620-7A67-47EB-8686-6C8F03C93F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7A2365-2146-46F4-9205-B410E3ACA51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7772881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C1ED13-D3D1-48E5-A2BF-2D6AE4DD5E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8CB86B-7403-43A1-9E9A-8674EF7B339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72230E1-20F6-41E9-B313-FE6CA71CF42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88996BD-9981-46AD-B490-27E2572D14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54CC34-3AE6-4DFF-B2ED-A4013FBCFD82}" type="datetimeFigureOut">
              <a:rPr lang="en-AU" smtClean="0"/>
              <a:t>25/06/2025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9B3CC88-AD6E-43F2-B225-2FD240D192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D03D54F-4649-4695-91D7-4C570F90A4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7A2365-2146-46F4-9205-B410E3ACA51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1025065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87189B-6D06-442C-A310-BF4C573B39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47E9108-5F32-400B-91C7-58F7E03CE2C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24402E7-863D-4CE6-B1F1-13FEA421BD2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FE88AF5-13C3-4D83-AF5B-A7B4BDFDFFD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6A1A7C1-8199-46E9-858A-AD96F9DF657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2FCF755-27B0-4D62-A7B4-3DEF79DFED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54CC34-3AE6-4DFF-B2ED-A4013FBCFD82}" type="datetimeFigureOut">
              <a:rPr lang="en-AU" smtClean="0"/>
              <a:t>25/06/2025</a:t>
            </a:fld>
            <a:endParaRPr lang="en-AU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AD404D4-1328-42D9-81D2-7113B9A90A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E183022-B637-406E-8F1E-CBAB388E7C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7A2365-2146-46F4-9205-B410E3ACA51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28064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FC760D-DEE8-4564-8838-41495880AC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68B4D01-43B9-4B24-8E12-77D60D65CC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54CC34-3AE6-4DFF-B2ED-A4013FBCFD82}" type="datetimeFigureOut">
              <a:rPr lang="en-AU" smtClean="0"/>
              <a:t>25/06/2025</a:t>
            </a:fld>
            <a:endParaRPr lang="en-AU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7A20049-1D51-45EE-AD32-C2BC63D942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2DF8595-D8BA-46F9-B493-7FBD8CBB0F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7A2365-2146-46F4-9205-B410E3ACA51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872152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04AD1E6-86B9-4E83-9AB2-3783DB9F34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54CC34-3AE6-4DFF-B2ED-A4013FBCFD82}" type="datetimeFigureOut">
              <a:rPr lang="en-AU" smtClean="0"/>
              <a:t>25/06/2025</a:t>
            </a:fld>
            <a:endParaRPr lang="en-AU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AA44BF9-CF5F-4DA0-8390-62ABAA6AE1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4F8AE2C-07B6-4D52-BE0E-D50638CED4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7A2365-2146-46F4-9205-B410E3ACA51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7638190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01258E-3F8E-4D53-B597-F202DDF9E7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25C04B-E9DE-4407-ADB4-E49647E175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C8E89FE-78BF-4B73-824C-401EBBC6FD0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DCD2ADD-60C0-4935-A6FE-C6642C3D13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54CC34-3AE6-4DFF-B2ED-A4013FBCFD82}" type="datetimeFigureOut">
              <a:rPr lang="en-AU" smtClean="0"/>
              <a:t>25/06/2025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5C813F6-4888-4D3D-BD9F-55A9EEE9B7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9946186-6AFB-4657-B038-DD826C7787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7A2365-2146-46F4-9205-B410E3ACA51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6817921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A91427-2BCC-44E7-867A-E37DD09B92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269E930-776E-49D5-BC6F-5E3C598A0EE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2C97757-F4E6-4B38-997E-07654EFAC57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0D35819-B5D9-43FC-9D92-3D9DED4393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54CC34-3AE6-4DFF-B2ED-A4013FBCFD82}" type="datetimeFigureOut">
              <a:rPr lang="en-AU" smtClean="0"/>
              <a:t>25/06/2025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430E0A3-C414-46F1-9E69-62E43CB993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A050A3B-2CC4-40AB-9D8D-8F904E23C7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7A2365-2146-46F4-9205-B410E3ACA51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6610308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3E70436-79F8-4B72-826F-6CB5F0431E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F2CAEEF-33E7-45B3-805B-CB9D99B3B8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2BF45F9-B2FA-4B6C-BADF-CF1746DC83C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54CC34-3AE6-4DFF-B2ED-A4013FBCFD82}" type="datetimeFigureOut">
              <a:rPr lang="en-AU" smtClean="0"/>
              <a:t>25/06/2025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4CD11A-EC3E-4615-9289-1585C23BF46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3D85744-A94A-486C-BBB0-9FE82852963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7A2365-2146-46F4-9205-B410E3ACA51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0709506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my.edval.education/login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1C360A-F1BC-44BC-936F-519FB4BA8B7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03954" y="4602480"/>
            <a:ext cx="10184091" cy="1836420"/>
          </a:xfrm>
        </p:spPr>
        <p:txBody>
          <a:bodyPr>
            <a:normAutofit/>
          </a:bodyPr>
          <a:lstStyle/>
          <a:p>
            <a:r>
              <a:rPr lang="en-AU" b="1" dirty="0"/>
              <a:t>Year 12 Subject Selection Guide</a:t>
            </a:r>
            <a:br>
              <a:rPr lang="en-AU" b="1" dirty="0"/>
            </a:br>
            <a:r>
              <a:rPr lang="en-AU" b="1" dirty="0"/>
              <a:t>2026</a:t>
            </a:r>
          </a:p>
        </p:txBody>
      </p:sp>
      <p:pic>
        <p:nvPicPr>
          <p:cNvPr id="5" name="Picture 4" descr="A blue and gold logo&#10;&#10;Description automatically generated with low confidence">
            <a:extLst>
              <a:ext uri="{FF2B5EF4-FFF2-40B4-BE49-F238E27FC236}">
                <a16:creationId xmlns:a16="http://schemas.microsoft.com/office/drawing/2014/main" id="{5A03D523-E67C-C532-92AE-2505ADF6C51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83878" y="828040"/>
            <a:ext cx="3977648" cy="3267463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7A716216-AF79-968E-3188-DF4A3776B21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37305" y="688454"/>
            <a:ext cx="3589015" cy="34055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64930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5EDB0E7B-BDE1-0876-F812-DA2149A4F47E}"/>
              </a:ext>
            </a:extLst>
          </p:cNvPr>
          <p:cNvSpPr txBox="1">
            <a:spLocks/>
          </p:cNvSpPr>
          <p:nvPr/>
        </p:nvSpPr>
        <p:spPr>
          <a:xfrm>
            <a:off x="1778000" y="779145"/>
            <a:ext cx="8636000" cy="21672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AU" sz="4800" dirty="0"/>
              <a:t>What do I do if I want to study a subject that is not offered at ESC?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CC3F4D2B-C76C-95AA-1EAC-DEEA47BAEDF8}"/>
              </a:ext>
            </a:extLst>
          </p:cNvPr>
          <p:cNvSpPr txBox="1">
            <a:spLocks/>
          </p:cNvSpPr>
          <p:nvPr/>
        </p:nvSpPr>
        <p:spPr>
          <a:xfrm>
            <a:off x="1320800" y="3308985"/>
            <a:ext cx="9286240" cy="29902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AU" sz="4800" dirty="0">
                <a:solidFill>
                  <a:srgbClr val="0070C0"/>
                </a:solidFill>
              </a:rPr>
              <a:t>Pick </a:t>
            </a:r>
            <a:r>
              <a:rPr lang="en-AU" sz="4800" b="1" dirty="0">
                <a:solidFill>
                  <a:srgbClr val="0070C0"/>
                </a:solidFill>
              </a:rPr>
              <a:t>Virtual School Victoria </a:t>
            </a:r>
            <a:r>
              <a:rPr lang="en-AU" sz="4800" dirty="0">
                <a:solidFill>
                  <a:srgbClr val="0070C0"/>
                </a:solidFill>
              </a:rPr>
              <a:t>from the drop-down list.</a:t>
            </a:r>
          </a:p>
        </p:txBody>
      </p:sp>
    </p:spTree>
    <p:extLst>
      <p:ext uri="{BB962C8B-B14F-4D97-AF65-F5344CB8AC3E}">
        <p14:creationId xmlns:p14="http://schemas.microsoft.com/office/powerpoint/2010/main" val="14444895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5EDB0E7B-BDE1-0876-F812-DA2149A4F47E}"/>
              </a:ext>
            </a:extLst>
          </p:cNvPr>
          <p:cNvSpPr txBox="1">
            <a:spLocks/>
          </p:cNvSpPr>
          <p:nvPr/>
        </p:nvSpPr>
        <p:spPr>
          <a:xfrm>
            <a:off x="1701800" y="301625"/>
            <a:ext cx="8788400" cy="158813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AU" sz="4800" dirty="0"/>
              <a:t>How do I indicate if I want to do a VET subject?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CC3F4D2B-C76C-95AA-1EAC-DEEA47BAEDF8}"/>
              </a:ext>
            </a:extLst>
          </p:cNvPr>
          <p:cNvSpPr txBox="1">
            <a:spLocks/>
          </p:cNvSpPr>
          <p:nvPr/>
        </p:nvSpPr>
        <p:spPr>
          <a:xfrm>
            <a:off x="254000" y="1953895"/>
            <a:ext cx="11684000" cy="46024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endParaRPr lang="en-AU" sz="4800" u="sng" dirty="0">
              <a:solidFill>
                <a:srgbClr val="0070C0"/>
              </a:solidFill>
            </a:endParaRPr>
          </a:p>
          <a:p>
            <a:pPr marL="0" indent="0" algn="ctr">
              <a:buNone/>
            </a:pPr>
            <a:r>
              <a:rPr lang="en-AU" sz="4800" u="sng" dirty="0">
                <a:solidFill>
                  <a:srgbClr val="0070C0"/>
                </a:solidFill>
              </a:rPr>
              <a:t>VM/VPC students:</a:t>
            </a:r>
            <a:r>
              <a:rPr lang="en-AU" sz="4800" dirty="0">
                <a:solidFill>
                  <a:srgbClr val="0070C0"/>
                </a:solidFill>
              </a:rPr>
              <a:t> You must do a VET. Organise this with Natalie.</a:t>
            </a:r>
          </a:p>
        </p:txBody>
      </p:sp>
    </p:spTree>
    <p:extLst>
      <p:ext uri="{BB962C8B-B14F-4D97-AF65-F5344CB8AC3E}">
        <p14:creationId xmlns:p14="http://schemas.microsoft.com/office/powerpoint/2010/main" val="2474884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5EDB0E7B-BDE1-0876-F812-DA2149A4F47E}"/>
              </a:ext>
            </a:extLst>
          </p:cNvPr>
          <p:cNvSpPr txBox="1">
            <a:spLocks/>
          </p:cNvSpPr>
          <p:nvPr/>
        </p:nvSpPr>
        <p:spPr>
          <a:xfrm>
            <a:off x="1701800" y="789305"/>
            <a:ext cx="8788400" cy="158813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AU" sz="4800" dirty="0"/>
              <a:t>Can I resubmit if I made an error or changed my mind?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CC3F4D2B-C76C-95AA-1EAC-DEEA47BAEDF8}"/>
              </a:ext>
            </a:extLst>
          </p:cNvPr>
          <p:cNvSpPr txBox="1">
            <a:spLocks/>
          </p:cNvSpPr>
          <p:nvPr/>
        </p:nvSpPr>
        <p:spPr>
          <a:xfrm>
            <a:off x="1132840" y="2563813"/>
            <a:ext cx="9926320" cy="4172267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AU" sz="4800" dirty="0">
                <a:solidFill>
                  <a:srgbClr val="0070C0"/>
                </a:solidFill>
              </a:rPr>
              <a:t>Yes. </a:t>
            </a:r>
          </a:p>
          <a:p>
            <a:pPr marL="0" indent="0" algn="ctr">
              <a:buNone/>
            </a:pPr>
            <a:r>
              <a:rPr lang="en-AU" sz="4800" dirty="0">
                <a:solidFill>
                  <a:srgbClr val="0070C0"/>
                </a:solidFill>
              </a:rPr>
              <a:t>Just login again and make any adjustments that are needed.</a:t>
            </a:r>
          </a:p>
          <a:p>
            <a:pPr marL="0" indent="0" algn="ctr">
              <a:buNone/>
            </a:pPr>
            <a:r>
              <a:rPr lang="en-AU" sz="4800" dirty="0">
                <a:solidFill>
                  <a:srgbClr val="0070C0"/>
                </a:solidFill>
              </a:rPr>
              <a:t>BUT</a:t>
            </a:r>
          </a:p>
          <a:p>
            <a:pPr marL="0" indent="0" algn="ctr">
              <a:buNone/>
            </a:pPr>
            <a:r>
              <a:rPr lang="en-AU" sz="4800" dirty="0">
                <a:solidFill>
                  <a:srgbClr val="0070C0"/>
                </a:solidFill>
              </a:rPr>
              <a:t>You won’t be able to make changes after the due date!</a:t>
            </a:r>
          </a:p>
        </p:txBody>
      </p:sp>
    </p:spTree>
    <p:extLst>
      <p:ext uri="{BB962C8B-B14F-4D97-AF65-F5344CB8AC3E}">
        <p14:creationId xmlns:p14="http://schemas.microsoft.com/office/powerpoint/2010/main" val="28141718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5EDB0E7B-BDE1-0876-F812-DA2149A4F47E}"/>
              </a:ext>
            </a:extLst>
          </p:cNvPr>
          <p:cNvSpPr txBox="1">
            <a:spLocks/>
          </p:cNvSpPr>
          <p:nvPr/>
        </p:nvSpPr>
        <p:spPr>
          <a:xfrm>
            <a:off x="1701800" y="768985"/>
            <a:ext cx="8788400" cy="158813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AU" sz="4800" dirty="0"/>
              <a:t>When do I have to submit the form by?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CC3F4D2B-C76C-95AA-1EAC-DEEA47BAEDF8}"/>
              </a:ext>
            </a:extLst>
          </p:cNvPr>
          <p:cNvSpPr txBox="1">
            <a:spLocks/>
          </p:cNvSpPr>
          <p:nvPr/>
        </p:nvSpPr>
        <p:spPr>
          <a:xfrm>
            <a:off x="2517140" y="3207385"/>
            <a:ext cx="7157720" cy="27463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AU" sz="4800" b="1" dirty="0">
                <a:solidFill>
                  <a:srgbClr val="0070C0"/>
                </a:solidFill>
              </a:rPr>
              <a:t>Friday 4</a:t>
            </a:r>
            <a:r>
              <a:rPr lang="en-AU" sz="4800" b="1" baseline="30000" dirty="0">
                <a:solidFill>
                  <a:srgbClr val="0070C0"/>
                </a:solidFill>
              </a:rPr>
              <a:t>th</a:t>
            </a:r>
            <a:r>
              <a:rPr lang="en-AU" sz="4800" b="1" dirty="0">
                <a:solidFill>
                  <a:srgbClr val="0070C0"/>
                </a:solidFill>
              </a:rPr>
              <a:t> July</a:t>
            </a:r>
          </a:p>
          <a:p>
            <a:pPr marL="0" indent="0" algn="ctr">
              <a:buNone/>
            </a:pPr>
            <a:r>
              <a:rPr lang="en-AU" sz="4800" dirty="0">
                <a:solidFill>
                  <a:srgbClr val="0070C0"/>
                </a:solidFill>
              </a:rPr>
              <a:t>(form closes @ 3:00pm) </a:t>
            </a:r>
          </a:p>
        </p:txBody>
      </p:sp>
    </p:spTree>
    <p:extLst>
      <p:ext uri="{BB962C8B-B14F-4D97-AF65-F5344CB8AC3E}">
        <p14:creationId xmlns:p14="http://schemas.microsoft.com/office/powerpoint/2010/main" val="42386145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5EDB0E7B-BDE1-0876-F812-DA2149A4F47E}"/>
              </a:ext>
            </a:extLst>
          </p:cNvPr>
          <p:cNvSpPr txBox="1">
            <a:spLocks/>
          </p:cNvSpPr>
          <p:nvPr/>
        </p:nvSpPr>
        <p:spPr>
          <a:xfrm>
            <a:off x="589280" y="768985"/>
            <a:ext cx="11226800" cy="22383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AU" sz="4800" dirty="0"/>
              <a:t>What if I try to submit the form and it just won’t let me? 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CC3F4D2B-C76C-95AA-1EAC-DEEA47BAEDF8}"/>
              </a:ext>
            </a:extLst>
          </p:cNvPr>
          <p:cNvSpPr txBox="1">
            <a:spLocks/>
          </p:cNvSpPr>
          <p:nvPr/>
        </p:nvSpPr>
        <p:spPr>
          <a:xfrm>
            <a:off x="213360" y="3187065"/>
            <a:ext cx="11897360" cy="23196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AU" sz="4800" dirty="0">
                <a:solidFill>
                  <a:srgbClr val="0070C0"/>
                </a:solidFill>
              </a:rPr>
              <a:t>This can happen…</a:t>
            </a:r>
          </a:p>
          <a:p>
            <a:pPr marL="0" indent="0" algn="ctr">
              <a:buNone/>
            </a:pPr>
            <a:r>
              <a:rPr lang="en-AU" sz="4800" dirty="0">
                <a:solidFill>
                  <a:srgbClr val="0070C0"/>
                </a:solidFill>
              </a:rPr>
              <a:t>Simply refresh the page and try and try again. </a:t>
            </a:r>
          </a:p>
        </p:txBody>
      </p:sp>
    </p:spTree>
    <p:extLst>
      <p:ext uri="{BB962C8B-B14F-4D97-AF65-F5344CB8AC3E}">
        <p14:creationId xmlns:p14="http://schemas.microsoft.com/office/powerpoint/2010/main" val="8227866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5EDB0E7B-BDE1-0876-F812-DA2149A4F47E}"/>
              </a:ext>
            </a:extLst>
          </p:cNvPr>
          <p:cNvSpPr txBox="1">
            <a:spLocks/>
          </p:cNvSpPr>
          <p:nvPr/>
        </p:nvSpPr>
        <p:spPr>
          <a:xfrm>
            <a:off x="436880" y="768985"/>
            <a:ext cx="11562080" cy="2025015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AU" sz="4800" dirty="0"/>
              <a:t>What if I try to submit the form and it won’t let me?</a:t>
            </a:r>
          </a:p>
          <a:p>
            <a:pPr marL="0" indent="0" algn="ctr">
              <a:buNone/>
            </a:pPr>
            <a:r>
              <a:rPr lang="en-AU" sz="4800" dirty="0"/>
              <a:t>(I’ve done something wrong, but I just know what.)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CC3F4D2B-C76C-95AA-1EAC-DEEA47BAEDF8}"/>
              </a:ext>
            </a:extLst>
          </p:cNvPr>
          <p:cNvSpPr txBox="1">
            <a:spLocks/>
          </p:cNvSpPr>
          <p:nvPr/>
        </p:nvSpPr>
        <p:spPr>
          <a:xfrm>
            <a:off x="193040" y="3429000"/>
            <a:ext cx="11805920" cy="32848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AU" sz="4800" dirty="0">
                <a:solidFill>
                  <a:srgbClr val="0070C0"/>
                </a:solidFill>
              </a:rPr>
              <a:t>This can happen too…</a:t>
            </a:r>
          </a:p>
          <a:p>
            <a:pPr marL="0" indent="0" algn="ctr">
              <a:buNone/>
            </a:pPr>
            <a:r>
              <a:rPr lang="en-AU" sz="4800" dirty="0">
                <a:solidFill>
                  <a:srgbClr val="0070C0"/>
                </a:solidFill>
              </a:rPr>
              <a:t>Take a screen shot and send it to Mr Vogdanis via Compass.</a:t>
            </a:r>
          </a:p>
        </p:txBody>
      </p:sp>
    </p:spTree>
    <p:extLst>
      <p:ext uri="{BB962C8B-B14F-4D97-AF65-F5344CB8AC3E}">
        <p14:creationId xmlns:p14="http://schemas.microsoft.com/office/powerpoint/2010/main" val="26142973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816AA8-4CF2-916E-6564-F3CFD26F1D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620645"/>
            <a:ext cx="10515600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en-AU" sz="7200" b="1" dirty="0"/>
              <a:t>Are there any other questions?</a:t>
            </a:r>
          </a:p>
        </p:txBody>
      </p:sp>
    </p:spTree>
    <p:extLst>
      <p:ext uri="{BB962C8B-B14F-4D97-AF65-F5344CB8AC3E}">
        <p14:creationId xmlns:p14="http://schemas.microsoft.com/office/powerpoint/2010/main" val="271976791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816AA8-4CF2-916E-6564-F3CFD26F1D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620645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AU" sz="7200" b="1" dirty="0"/>
              <a:t>Thank you and good luck.</a:t>
            </a:r>
          </a:p>
        </p:txBody>
      </p:sp>
    </p:spTree>
    <p:extLst>
      <p:ext uri="{BB962C8B-B14F-4D97-AF65-F5344CB8AC3E}">
        <p14:creationId xmlns:p14="http://schemas.microsoft.com/office/powerpoint/2010/main" val="17623276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5A762B-0838-45A7-1E3B-D21DD42678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76400" y="3068320"/>
            <a:ext cx="10515600" cy="1412240"/>
          </a:xfrm>
        </p:spPr>
        <p:txBody>
          <a:bodyPr>
            <a:normAutofit/>
          </a:bodyPr>
          <a:lstStyle/>
          <a:p>
            <a:br>
              <a:rPr lang="en-AU" dirty="0"/>
            </a:br>
            <a:endParaRPr lang="en-AU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1C6231C6-A26C-B009-2F81-D7EADB387882}"/>
              </a:ext>
            </a:extLst>
          </p:cNvPr>
          <p:cNvSpPr txBox="1">
            <a:spLocks/>
          </p:cNvSpPr>
          <p:nvPr/>
        </p:nvSpPr>
        <p:spPr>
          <a:xfrm>
            <a:off x="1391920" y="914400"/>
            <a:ext cx="10515600" cy="45821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AU" dirty="0"/>
              <a:t>To complete the online subject selection, you will need two things. </a:t>
            </a:r>
          </a:p>
          <a:p>
            <a:endParaRPr lang="en-AU" dirty="0"/>
          </a:p>
          <a:p>
            <a:r>
              <a:rPr lang="en-AU" sz="3700" dirty="0"/>
              <a:t>1. This link:</a:t>
            </a:r>
          </a:p>
          <a:p>
            <a:r>
              <a:rPr lang="en-AU" sz="3700" dirty="0">
                <a:hlinkClick r:id="rId2"/>
              </a:rPr>
              <a:t>https://my.edval.education/login</a:t>
            </a:r>
            <a:br>
              <a:rPr lang="en-AU" sz="3700" dirty="0"/>
            </a:br>
            <a:endParaRPr lang="en-AU" sz="3700" dirty="0"/>
          </a:p>
          <a:p>
            <a:r>
              <a:rPr lang="en-AU" sz="3700" dirty="0"/>
              <a:t>2. Your unique </a:t>
            </a:r>
            <a:r>
              <a:rPr lang="en-AU" sz="3700" dirty="0" err="1"/>
              <a:t>WebCode</a:t>
            </a:r>
            <a:r>
              <a:rPr lang="en-AU" sz="3700" dirty="0"/>
              <a:t> (check your </a:t>
            </a:r>
            <a:r>
              <a:rPr lang="en-AU" sz="3700" dirty="0" err="1"/>
              <a:t>edupass</a:t>
            </a:r>
            <a:r>
              <a:rPr lang="en-AU" sz="3700" dirty="0"/>
              <a:t> email)</a:t>
            </a:r>
          </a:p>
        </p:txBody>
      </p:sp>
    </p:spTree>
    <p:extLst>
      <p:ext uri="{BB962C8B-B14F-4D97-AF65-F5344CB8AC3E}">
        <p14:creationId xmlns:p14="http://schemas.microsoft.com/office/powerpoint/2010/main" val="18638250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5995A025-4FC1-9B50-D412-CBAA837B8BAC}"/>
              </a:ext>
            </a:extLst>
          </p:cNvPr>
          <p:cNvSpPr txBox="1"/>
          <p:nvPr/>
        </p:nvSpPr>
        <p:spPr>
          <a:xfrm>
            <a:off x="132080" y="783778"/>
            <a:ext cx="11866880" cy="52629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AU" sz="2400" b="1" i="0" u="sng" dirty="0">
                <a:solidFill>
                  <a:schemeClr val="accent1"/>
                </a:solidFill>
                <a:effectLst/>
                <a:latin typeface="Lato" panose="020F0502020204030203" pitchFamily="34" charset="0"/>
              </a:rPr>
              <a:t>All students</a:t>
            </a:r>
          </a:p>
          <a:p>
            <a:r>
              <a:rPr lang="en-AU" sz="2400" b="1" i="0" dirty="0">
                <a:solidFill>
                  <a:schemeClr val="accent1"/>
                </a:solidFill>
                <a:effectLst/>
                <a:latin typeface="Lato" panose="020F0502020204030203" pitchFamily="34" charset="0"/>
              </a:rPr>
              <a:t>Priority 1: </a:t>
            </a:r>
            <a:r>
              <a:rPr lang="en-AU" sz="2400" i="0" dirty="0">
                <a:solidFill>
                  <a:schemeClr val="accent1"/>
                </a:solidFill>
                <a:effectLst/>
                <a:latin typeface="Lato" panose="020F0502020204030203" pitchFamily="34" charset="0"/>
              </a:rPr>
              <a:t>Select the Program you wish to enrol into: VCE, VM, VPC</a:t>
            </a:r>
          </a:p>
          <a:p>
            <a:endParaRPr lang="en-AU" sz="2400" dirty="0">
              <a:solidFill>
                <a:schemeClr val="accent1"/>
              </a:solidFill>
              <a:latin typeface="Lato" panose="020F0502020204030203" pitchFamily="34" charset="0"/>
            </a:endParaRPr>
          </a:p>
          <a:p>
            <a:r>
              <a:rPr lang="en-AU" sz="2400" b="1" dirty="0">
                <a:solidFill>
                  <a:schemeClr val="accent1"/>
                </a:solidFill>
                <a:latin typeface="Lato" panose="020F0502020204030203" pitchFamily="34" charset="0"/>
              </a:rPr>
              <a:t>Priority 2: </a:t>
            </a:r>
            <a:r>
              <a:rPr lang="en-AU" sz="2400" dirty="0">
                <a:solidFill>
                  <a:schemeClr val="accent1"/>
                </a:solidFill>
                <a:latin typeface="Lato" panose="020F0502020204030203" pitchFamily="34" charset="0"/>
              </a:rPr>
              <a:t>Select the </a:t>
            </a:r>
            <a:r>
              <a:rPr lang="en-AU" sz="2400" i="0" dirty="0">
                <a:solidFill>
                  <a:schemeClr val="accent1"/>
                </a:solidFill>
                <a:effectLst/>
                <a:latin typeface="Lato" panose="020F0502020204030203" pitchFamily="34" charset="0"/>
              </a:rPr>
              <a:t>English/Literacy </a:t>
            </a:r>
            <a:r>
              <a:rPr lang="en-AU" sz="2400" b="0" i="0" dirty="0">
                <a:solidFill>
                  <a:schemeClr val="accent1"/>
                </a:solidFill>
                <a:effectLst/>
                <a:latin typeface="Lato" panose="020F0502020204030203" pitchFamily="34" charset="0"/>
              </a:rPr>
              <a:t>subject you would like to enrol into.</a:t>
            </a:r>
          </a:p>
          <a:p>
            <a:endParaRPr lang="en-AU" sz="2400" b="1" dirty="0">
              <a:solidFill>
                <a:srgbClr val="00B050"/>
              </a:solidFill>
            </a:endParaRPr>
          </a:p>
          <a:p>
            <a:r>
              <a:rPr lang="en-AU" sz="2400" b="1" u="sng" dirty="0">
                <a:solidFill>
                  <a:srgbClr val="00B050"/>
                </a:solidFill>
              </a:rPr>
              <a:t>VCE</a:t>
            </a:r>
            <a:br>
              <a:rPr lang="en-AU" sz="2400" dirty="0">
                <a:solidFill>
                  <a:srgbClr val="00B050"/>
                </a:solidFill>
              </a:rPr>
            </a:br>
            <a:r>
              <a:rPr lang="en-AU" sz="2400" b="0" i="0" dirty="0">
                <a:solidFill>
                  <a:srgbClr val="00B050"/>
                </a:solidFill>
                <a:effectLst/>
                <a:latin typeface="Lato" panose="020F0502020204030203" pitchFamily="34" charset="0"/>
              </a:rPr>
              <a:t>Priority 3, 4, 5, 6: Pick your subjects in order of preference.</a:t>
            </a:r>
            <a:br>
              <a:rPr lang="en-AU" sz="2400" dirty="0">
                <a:solidFill>
                  <a:srgbClr val="00B050"/>
                </a:solidFill>
              </a:rPr>
            </a:br>
            <a:r>
              <a:rPr lang="en-AU" sz="2400" b="0" i="0" dirty="0">
                <a:solidFill>
                  <a:srgbClr val="00B050"/>
                </a:solidFill>
                <a:effectLst/>
                <a:latin typeface="Lato" panose="020F0502020204030203" pitchFamily="34" charset="0"/>
              </a:rPr>
              <a:t>Reserve: Pick your reserve subject.</a:t>
            </a:r>
            <a:br>
              <a:rPr lang="en-AU" sz="2400" dirty="0"/>
            </a:br>
            <a:br>
              <a:rPr lang="en-AU" sz="2400" dirty="0"/>
            </a:br>
            <a:r>
              <a:rPr lang="en-AU" sz="2400" b="1" i="0" u="sng" dirty="0">
                <a:solidFill>
                  <a:srgbClr val="C00000"/>
                </a:solidFill>
                <a:effectLst/>
                <a:latin typeface="Lato" panose="020F0502020204030203" pitchFamily="34" charset="0"/>
              </a:rPr>
              <a:t>VM/VPC</a:t>
            </a:r>
            <a:br>
              <a:rPr lang="en-AU" sz="2400" dirty="0">
                <a:solidFill>
                  <a:srgbClr val="C00000"/>
                </a:solidFill>
              </a:rPr>
            </a:br>
            <a:r>
              <a:rPr lang="en-AU" sz="2400" b="0" i="0" dirty="0">
                <a:solidFill>
                  <a:srgbClr val="C00000"/>
                </a:solidFill>
                <a:effectLst/>
                <a:latin typeface="Lato" panose="020F0502020204030203" pitchFamily="34" charset="0"/>
              </a:rPr>
              <a:t>Priority 3, 4, 5: Select Maths/Numeracy, Work Related Skills, Personal Development Skills.</a:t>
            </a:r>
            <a:br>
              <a:rPr lang="en-AU" sz="2400" dirty="0">
                <a:solidFill>
                  <a:srgbClr val="C00000"/>
                </a:solidFill>
              </a:rPr>
            </a:br>
            <a:r>
              <a:rPr lang="en-AU" sz="2400" b="0" i="0" dirty="0">
                <a:solidFill>
                  <a:srgbClr val="C00000"/>
                </a:solidFill>
                <a:effectLst/>
                <a:latin typeface="Lato" panose="020F0502020204030203" pitchFamily="34" charset="0"/>
              </a:rPr>
              <a:t>Priority 6: Pick the Community Elective you want to enrol into.</a:t>
            </a:r>
            <a:br>
              <a:rPr lang="en-AU" sz="2400" dirty="0">
                <a:solidFill>
                  <a:srgbClr val="C00000"/>
                </a:solidFill>
              </a:rPr>
            </a:br>
            <a:r>
              <a:rPr lang="en-AU" sz="2400" b="0" i="0" dirty="0">
                <a:solidFill>
                  <a:srgbClr val="C00000"/>
                </a:solidFill>
                <a:effectLst/>
                <a:latin typeface="Lato" panose="020F0502020204030203" pitchFamily="34" charset="0"/>
              </a:rPr>
              <a:t>Reserve: Pick a reserve Community Elective.</a:t>
            </a:r>
            <a:endParaRPr lang="en-AU" sz="2400" dirty="0">
              <a:solidFill>
                <a:srgbClr val="C00000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85A39DC-9E60-68F8-8260-F6A18B0A252E}"/>
              </a:ext>
            </a:extLst>
          </p:cNvPr>
          <p:cNvSpPr txBox="1"/>
          <p:nvPr/>
        </p:nvSpPr>
        <p:spPr>
          <a:xfrm>
            <a:off x="132080" y="21778"/>
            <a:ext cx="1178560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AU" sz="3200" b="1" i="0" dirty="0">
                <a:solidFill>
                  <a:srgbClr val="222222"/>
                </a:solidFill>
                <a:effectLst/>
                <a:latin typeface="Lato" panose="020F0502020204030203" pitchFamily="34" charset="0"/>
              </a:rPr>
              <a:t>How to complete the form…</a:t>
            </a:r>
            <a:endParaRPr lang="en-AU" sz="3200" b="1" dirty="0"/>
          </a:p>
        </p:txBody>
      </p:sp>
    </p:spTree>
    <p:extLst>
      <p:ext uri="{BB962C8B-B14F-4D97-AF65-F5344CB8AC3E}">
        <p14:creationId xmlns:p14="http://schemas.microsoft.com/office/powerpoint/2010/main" val="343726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2FFF0F71-18BE-8F1A-2FD1-AD2293B5FAA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D8748B67-B2C3-F2EC-18D7-40244FF5BEAA}"/>
              </a:ext>
            </a:extLst>
          </p:cNvPr>
          <p:cNvSpPr txBox="1"/>
          <p:nvPr/>
        </p:nvSpPr>
        <p:spPr>
          <a:xfrm>
            <a:off x="9496727" y="5780782"/>
            <a:ext cx="2893393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3200" dirty="0"/>
              <a:t>12 Main Units</a:t>
            </a:r>
          </a:p>
          <a:p>
            <a:r>
              <a:rPr lang="en-AU" sz="3200" dirty="0"/>
              <a:t>2 Reserve Units</a:t>
            </a:r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65FED2D3-7175-0CFC-661B-97DAB19C5E52}"/>
              </a:ext>
            </a:extLst>
          </p:cNvPr>
          <p:cNvCxnSpPr>
            <a:cxnSpLocks/>
          </p:cNvCxnSpPr>
          <p:nvPr/>
        </p:nvCxnSpPr>
        <p:spPr>
          <a:xfrm flipH="1" flipV="1">
            <a:off x="5906814" y="5770179"/>
            <a:ext cx="3572466" cy="315661"/>
          </a:xfrm>
          <a:prstGeom prst="straightConnector1">
            <a:avLst/>
          </a:prstGeom>
          <a:ln w="57150"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302CB517-C18B-5557-ED4B-B2DD549D53D4}"/>
              </a:ext>
            </a:extLst>
          </p:cNvPr>
          <p:cNvCxnSpPr>
            <a:cxnSpLocks/>
          </p:cNvCxnSpPr>
          <p:nvPr/>
        </p:nvCxnSpPr>
        <p:spPr>
          <a:xfrm flipV="1">
            <a:off x="10292080" y="3131236"/>
            <a:ext cx="1363486" cy="2649546"/>
          </a:xfrm>
          <a:prstGeom prst="straightConnector1">
            <a:avLst/>
          </a:prstGeom>
          <a:ln w="57150"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A9BBEC0A-912A-E4CA-5204-6ACA10A9AB4F}"/>
              </a:ext>
            </a:extLst>
          </p:cNvPr>
          <p:cNvSpPr txBox="1"/>
          <p:nvPr/>
        </p:nvSpPr>
        <p:spPr>
          <a:xfrm>
            <a:off x="9845361" y="461584"/>
            <a:ext cx="234663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2800" dirty="0"/>
              <a:t>Example: VCE</a:t>
            </a:r>
          </a:p>
        </p:txBody>
      </p:sp>
    </p:spTree>
    <p:extLst>
      <p:ext uri="{BB962C8B-B14F-4D97-AF65-F5344CB8AC3E}">
        <p14:creationId xmlns:p14="http://schemas.microsoft.com/office/powerpoint/2010/main" val="1489313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94D3EEB1-BC1C-E611-068C-98A150EDF18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39476"/>
            <a:ext cx="12283440" cy="6897476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4F047D6A-8BEC-4633-8394-2730B3A61B6D}"/>
              </a:ext>
            </a:extLst>
          </p:cNvPr>
          <p:cNvSpPr txBox="1"/>
          <p:nvPr/>
        </p:nvSpPr>
        <p:spPr>
          <a:xfrm>
            <a:off x="9496727" y="5760462"/>
            <a:ext cx="2893393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3200" dirty="0"/>
              <a:t>12 Main Units</a:t>
            </a:r>
          </a:p>
          <a:p>
            <a:r>
              <a:rPr lang="en-AU" sz="3200" dirty="0"/>
              <a:t>2 Reserve Units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90C7B1B-3415-480A-8B67-A4046D06C128}"/>
              </a:ext>
            </a:extLst>
          </p:cNvPr>
          <p:cNvSpPr txBox="1"/>
          <p:nvPr/>
        </p:nvSpPr>
        <p:spPr>
          <a:xfrm>
            <a:off x="9872566" y="564416"/>
            <a:ext cx="231943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2800" dirty="0"/>
              <a:t>Example: VM</a:t>
            </a:r>
          </a:p>
        </p:txBody>
      </p: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C204E688-7485-3FC8-2753-60263FE606A8}"/>
              </a:ext>
            </a:extLst>
          </p:cNvPr>
          <p:cNvCxnSpPr>
            <a:cxnSpLocks/>
          </p:cNvCxnSpPr>
          <p:nvPr/>
        </p:nvCxnSpPr>
        <p:spPr>
          <a:xfrm flipH="1" flipV="1">
            <a:off x="6238240" y="5984240"/>
            <a:ext cx="3241040" cy="101600"/>
          </a:xfrm>
          <a:prstGeom prst="straightConnector1">
            <a:avLst/>
          </a:prstGeom>
          <a:ln w="57150"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42233EFD-3E1B-8646-EA9C-C0E132047955}"/>
              </a:ext>
            </a:extLst>
          </p:cNvPr>
          <p:cNvCxnSpPr>
            <a:cxnSpLocks/>
          </p:cNvCxnSpPr>
          <p:nvPr/>
        </p:nvCxnSpPr>
        <p:spPr>
          <a:xfrm flipH="1" flipV="1">
            <a:off x="11877040" y="3220720"/>
            <a:ext cx="213360" cy="3186905"/>
          </a:xfrm>
          <a:prstGeom prst="straightConnector1">
            <a:avLst/>
          </a:prstGeom>
          <a:ln w="57150"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778425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8141C765-837F-457A-A1D2-CFB31D2A80C7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b="4773"/>
          <a:stretch/>
        </p:blipFill>
        <p:spPr>
          <a:xfrm>
            <a:off x="0" y="1"/>
            <a:ext cx="12192000" cy="68580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572935C8-3D8E-6820-04D4-91DAD6A755E1}"/>
              </a:ext>
            </a:extLst>
          </p:cNvPr>
          <p:cNvSpPr txBox="1"/>
          <p:nvPr/>
        </p:nvSpPr>
        <p:spPr>
          <a:xfrm>
            <a:off x="9496727" y="5780782"/>
            <a:ext cx="2893393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3200" dirty="0"/>
              <a:t>12 Main Units</a:t>
            </a:r>
          </a:p>
          <a:p>
            <a:r>
              <a:rPr lang="en-AU" sz="3200" dirty="0"/>
              <a:t>2 Reserve Units</a:t>
            </a:r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EA0E2245-1625-1169-D6A3-8D8427FD667E}"/>
              </a:ext>
            </a:extLst>
          </p:cNvPr>
          <p:cNvCxnSpPr>
            <a:cxnSpLocks/>
          </p:cNvCxnSpPr>
          <p:nvPr/>
        </p:nvCxnSpPr>
        <p:spPr>
          <a:xfrm flipH="1" flipV="1">
            <a:off x="6329680" y="5953760"/>
            <a:ext cx="3149600" cy="132080"/>
          </a:xfrm>
          <a:prstGeom prst="straightConnector1">
            <a:avLst/>
          </a:prstGeom>
          <a:ln w="57150"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8910A961-DF39-1210-3FF0-28CAF298AAEC}"/>
              </a:ext>
            </a:extLst>
          </p:cNvPr>
          <p:cNvCxnSpPr>
            <a:cxnSpLocks/>
          </p:cNvCxnSpPr>
          <p:nvPr/>
        </p:nvCxnSpPr>
        <p:spPr>
          <a:xfrm flipH="1" flipV="1">
            <a:off x="11744960" y="3210560"/>
            <a:ext cx="172720" cy="3108831"/>
          </a:xfrm>
          <a:prstGeom prst="straightConnector1">
            <a:avLst/>
          </a:prstGeom>
          <a:ln w="57150"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249A8E77-595C-B126-A446-909AF6A60766}"/>
              </a:ext>
            </a:extLst>
          </p:cNvPr>
          <p:cNvSpPr txBox="1"/>
          <p:nvPr/>
        </p:nvSpPr>
        <p:spPr>
          <a:xfrm>
            <a:off x="9827014" y="553998"/>
            <a:ext cx="246404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2800" dirty="0"/>
              <a:t>Example: VPC</a:t>
            </a:r>
          </a:p>
        </p:txBody>
      </p:sp>
    </p:spTree>
    <p:extLst>
      <p:ext uri="{BB962C8B-B14F-4D97-AF65-F5344CB8AC3E}">
        <p14:creationId xmlns:p14="http://schemas.microsoft.com/office/powerpoint/2010/main" val="23985206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0B0BAB36-8C99-0360-9647-0C7F3E7607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44600" y="2478405"/>
            <a:ext cx="10515600" cy="1325563"/>
          </a:xfrm>
        </p:spPr>
        <p:txBody>
          <a:bodyPr>
            <a:normAutofit/>
          </a:bodyPr>
          <a:lstStyle/>
          <a:p>
            <a:r>
              <a:rPr lang="en-AU" sz="7200" b="1" dirty="0"/>
              <a:t>Questions you may have…</a:t>
            </a:r>
          </a:p>
        </p:txBody>
      </p:sp>
    </p:spTree>
    <p:extLst>
      <p:ext uri="{BB962C8B-B14F-4D97-AF65-F5344CB8AC3E}">
        <p14:creationId xmlns:p14="http://schemas.microsoft.com/office/powerpoint/2010/main" val="2845333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5EDB0E7B-BDE1-0876-F812-DA2149A4F47E}"/>
              </a:ext>
            </a:extLst>
          </p:cNvPr>
          <p:cNvSpPr txBox="1">
            <a:spLocks/>
          </p:cNvSpPr>
          <p:nvPr/>
        </p:nvSpPr>
        <p:spPr>
          <a:xfrm>
            <a:off x="1701800" y="768985"/>
            <a:ext cx="8788400" cy="158813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AU" sz="4800" dirty="0"/>
              <a:t>How do I get my WebCode?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CC3F4D2B-C76C-95AA-1EAC-DEEA47BAEDF8}"/>
              </a:ext>
            </a:extLst>
          </p:cNvPr>
          <p:cNvSpPr txBox="1">
            <a:spLocks/>
          </p:cNvSpPr>
          <p:nvPr/>
        </p:nvSpPr>
        <p:spPr>
          <a:xfrm>
            <a:off x="960120" y="3207385"/>
            <a:ext cx="10271760" cy="29902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AU" sz="4800" dirty="0">
                <a:solidFill>
                  <a:srgbClr val="0070C0"/>
                </a:solidFill>
              </a:rPr>
              <a:t>It has been sent to you via </a:t>
            </a:r>
          </a:p>
          <a:p>
            <a:pPr marL="0" indent="0" algn="ctr">
              <a:buNone/>
            </a:pPr>
            <a:r>
              <a:rPr lang="en-AU" sz="4800" dirty="0">
                <a:solidFill>
                  <a:srgbClr val="0070C0"/>
                </a:solidFill>
              </a:rPr>
              <a:t>School Email (</a:t>
            </a:r>
            <a:r>
              <a:rPr lang="en-AU" sz="4800" dirty="0" err="1">
                <a:solidFill>
                  <a:srgbClr val="0070C0"/>
                </a:solidFill>
              </a:rPr>
              <a:t>EduPass</a:t>
            </a:r>
            <a:r>
              <a:rPr lang="en-AU" sz="4800" dirty="0">
                <a:solidFill>
                  <a:srgbClr val="0070C0"/>
                </a:solidFill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5847793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5EDB0E7B-BDE1-0876-F812-DA2149A4F47E}"/>
              </a:ext>
            </a:extLst>
          </p:cNvPr>
          <p:cNvSpPr txBox="1">
            <a:spLocks/>
          </p:cNvSpPr>
          <p:nvPr/>
        </p:nvSpPr>
        <p:spPr>
          <a:xfrm>
            <a:off x="1701800" y="768985"/>
            <a:ext cx="8788400" cy="158813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AU" sz="4800" dirty="0"/>
              <a:t>How do I know if the form was submitted?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CC3F4D2B-C76C-95AA-1EAC-DEEA47BAEDF8}"/>
              </a:ext>
            </a:extLst>
          </p:cNvPr>
          <p:cNvSpPr txBox="1">
            <a:spLocks/>
          </p:cNvSpPr>
          <p:nvPr/>
        </p:nvSpPr>
        <p:spPr>
          <a:xfrm>
            <a:off x="960120" y="3207385"/>
            <a:ext cx="10271760" cy="29902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AU" sz="4800" dirty="0">
                <a:solidFill>
                  <a:srgbClr val="0070C0"/>
                </a:solidFill>
              </a:rPr>
              <a:t>As soon as you click submit, your subject selections have been submitted.</a:t>
            </a:r>
          </a:p>
        </p:txBody>
      </p:sp>
    </p:spTree>
    <p:extLst>
      <p:ext uri="{BB962C8B-B14F-4D97-AF65-F5344CB8AC3E}">
        <p14:creationId xmlns:p14="http://schemas.microsoft.com/office/powerpoint/2010/main" val="42298688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668</TotalTime>
  <Words>438</Words>
  <Application>Microsoft Office PowerPoint</Application>
  <PresentationFormat>Widescreen</PresentationFormat>
  <Paragraphs>51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2" baseType="lpstr">
      <vt:lpstr>Arial</vt:lpstr>
      <vt:lpstr>Calibri</vt:lpstr>
      <vt:lpstr>Calibri Light</vt:lpstr>
      <vt:lpstr>Lato</vt:lpstr>
      <vt:lpstr>Office Theme</vt:lpstr>
      <vt:lpstr>Year 12 Subject Selection Guide 2026</vt:lpstr>
      <vt:lpstr> </vt:lpstr>
      <vt:lpstr>PowerPoint Presentation</vt:lpstr>
      <vt:lpstr>PowerPoint Presentation</vt:lpstr>
      <vt:lpstr>PowerPoint Presentation</vt:lpstr>
      <vt:lpstr>PowerPoint Presentation</vt:lpstr>
      <vt:lpstr>Questions you may have…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Are there any other questions?</vt:lpstr>
      <vt:lpstr>Thank you and good luck.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VOGDANIS Elefterios</dc:creator>
  <cp:lastModifiedBy>Eleftherios Vogdanis</cp:lastModifiedBy>
  <cp:revision>25</cp:revision>
  <dcterms:created xsi:type="dcterms:W3CDTF">2021-06-01T08:43:57Z</dcterms:created>
  <dcterms:modified xsi:type="dcterms:W3CDTF">2025-06-25T06:50:25Z</dcterms:modified>
</cp:coreProperties>
</file>