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301" r:id="rId3"/>
    <p:sldId id="256" r:id="rId4"/>
    <p:sldId id="314" r:id="rId5"/>
    <p:sldId id="315" r:id="rId6"/>
    <p:sldId id="316" r:id="rId7"/>
    <p:sldId id="284" r:id="rId8"/>
    <p:sldId id="295" r:id="rId9"/>
    <p:sldId id="290" r:id="rId10"/>
    <p:sldId id="291" r:id="rId11"/>
    <p:sldId id="289" r:id="rId12"/>
    <p:sldId id="288" r:id="rId13"/>
    <p:sldId id="29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2E2C14C-5C3C-4B9D-832E-2DCDA8AC29F4}" v="44" dt="2024-08-19T01:10:52.41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5/10/relationships/revisionInfo" Target="revisionInfo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4AF4A7-6CDB-407D-8695-5C12199CBFA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20F3B07-50CC-4F3C-9800-E135455DF26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9B48DC-D906-4492-85BC-B3AAB0F8DE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4/08/2025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1A0B05-194E-4AD6-9E5A-88D8EA6D0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B4EF77-F41C-4E67-A1AA-01A0A7677A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0807810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D0DAF-058B-47E3-8B12-18B4972674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7E8B0A4-A746-4D54-83AA-DA64E82E57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4E4E31-D530-4FC2-97A0-7CC8B00BF5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4/08/2025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598CB75-FB29-4BF6-9FBB-63E8FBA585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6E645F-8D2D-448A-9D9A-DC3A6CF75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572541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504A020-C217-424F-9A81-81C2A3529C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19347A-0CA8-4977-83FC-49967E1465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E6D1CBD-5A92-4322-9901-BD1F03A54F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4/08/2025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A0EBE8-DBBB-45A1-81D6-8BAAE23D5D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24F699-9040-407C-9758-BA0CDCBA99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662542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0D130-ADBF-45D1-9489-479B9CB5B6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B60E4-B8B1-4AD7-B598-9A6F2ABAA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330F5-C58D-43CD-A5B1-62B99E5B46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4/08/2025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78DA6D-012E-47DB-90B0-EAFB4F8981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E4AADD-D524-43D7-A698-A3B7474B96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8781333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B5F58A-1405-472E-8B14-7AAAD8E468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F4E02E-D40A-486E-997B-0D9E6B3CEC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F959CD-1385-406F-84A2-E5E14FD71B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4/08/2025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854FBB-E6BF-4EAA-B698-3411CA6F70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D4F620-7A67-47EB-8686-6C8F03C93F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772881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C1ED13-D3D1-48E5-A2BF-2D6AE4DD5E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CB86B-7403-43A1-9E9A-8674EF7B33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2230E1-20F6-41E9-B313-FE6CA71CF42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88996BD-9981-46AD-B490-27E2572D14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4/08/2025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B3CC88-AD6E-43F2-B225-2FD240D19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D03D54F-4649-4695-91D7-4C570F90A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25065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787189B-6D06-442C-A310-BF4C573B39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7E9108-5F32-400B-91C7-58F7E03CE2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4402E7-863D-4CE6-B1F1-13FEA421BD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FE88AF5-13C3-4D83-AF5B-A7B4BDFDFFD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6A1A7C1-8199-46E9-858A-AD96F9DF657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2FCF755-27B0-4D62-A7B4-3DEF79DFED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4/08/2025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D404D4-1328-42D9-81D2-7113B9A90A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E183022-B637-406E-8F1E-CBAB388E7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8064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FC760D-DEE8-4564-8838-41495880AC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8B4D01-43B9-4B24-8E12-77D60D65CC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4/08/2025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7A20049-1D51-45EE-AD32-C2BC63D942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2DF8595-D8BA-46F9-B493-7FBD8CBB0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872152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4AD1E6-86B9-4E83-9AB2-3783DB9F34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4/08/2025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AA44BF9-CF5F-4DA0-8390-62ABAA6AE1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F8AE2C-07B6-4D52-BE0E-D50638CED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63819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01258E-3F8E-4D53-B597-F202DDF9E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5C04B-E9DE-4407-ADB4-E49647E175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C8E89FE-78BF-4B73-824C-401EBBC6FD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DCD2ADD-60C0-4935-A6FE-C6642C3D13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4/08/2025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5C813F6-4888-4D3D-BD9F-55A9EEE9B7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9946186-6AFB-4657-B038-DD826C778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817921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91427-2BCC-44E7-867A-E37DD09B92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269E930-776E-49D5-BC6F-5E3C598A0EE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2C97757-F4E6-4B38-997E-07654EFAC5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0D35819-B5D9-43FC-9D92-3D9DED4393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54CC34-3AE6-4DFF-B2ED-A4013FBCFD82}" type="datetimeFigureOut">
              <a:rPr lang="en-AU" smtClean="0"/>
              <a:t>4/08/2025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30E0A3-C414-46F1-9E69-62E43CB993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050A3B-2CC4-40AB-9D8D-8F904E23C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661030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3E70436-79F8-4B72-826F-6CB5F0431E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2CAEEF-33E7-45B3-805B-CB9D99B3B8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BF45F9-B2FA-4B6C-BADF-CF1746DC83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54CC34-3AE6-4DFF-B2ED-A4013FBCFD82}" type="datetimeFigureOut">
              <a:rPr lang="en-AU" smtClean="0"/>
              <a:t>4/08/2025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4CD11A-EC3E-4615-9289-1585C23BF46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D85744-A94A-486C-BBB0-9FE8285296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7A2365-2146-46F4-9205-B410E3ACA51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709506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my.edval.education/login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C360A-F1BC-44BC-936F-519FB4BA8B7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03954" y="4775200"/>
            <a:ext cx="10184091" cy="1503680"/>
          </a:xfrm>
        </p:spPr>
        <p:txBody>
          <a:bodyPr>
            <a:normAutofit fontScale="90000"/>
          </a:bodyPr>
          <a:lstStyle/>
          <a:p>
            <a:r>
              <a:rPr lang="en-AU" b="1" dirty="0"/>
              <a:t>Year 9 Subject Selection Guide</a:t>
            </a:r>
            <a:br>
              <a:rPr lang="en-AU" b="1" dirty="0"/>
            </a:br>
            <a:r>
              <a:rPr lang="en-AU" b="1" dirty="0"/>
              <a:t>2026</a:t>
            </a:r>
          </a:p>
        </p:txBody>
      </p:sp>
      <p:pic>
        <p:nvPicPr>
          <p:cNvPr id="5" name="Picture 4" descr="A blue and gold logo&#10;&#10;Description automatically generated with low confidence">
            <a:extLst>
              <a:ext uri="{FF2B5EF4-FFF2-40B4-BE49-F238E27FC236}">
                <a16:creationId xmlns:a16="http://schemas.microsoft.com/office/drawing/2014/main" id="{5A03D523-E67C-C532-92AE-2505ADF6C51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7176" y="782879"/>
            <a:ext cx="3977648" cy="3267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4930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8930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Can I resubmit if I made an error or changed my mind?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1132840" y="2563813"/>
            <a:ext cx="9926320" cy="417226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Yes. 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Just login again and make any adjustments that are needed.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BUT</a:t>
            </a: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You won’t be able to make changes after the due date!</a:t>
            </a:r>
          </a:p>
        </p:txBody>
      </p:sp>
    </p:spTree>
    <p:extLst>
      <p:ext uri="{BB962C8B-B14F-4D97-AF65-F5344CB8AC3E}">
        <p14:creationId xmlns:p14="http://schemas.microsoft.com/office/powerpoint/2010/main" val="2814171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6898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When do I have to submit the form by?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2517140" y="3207385"/>
            <a:ext cx="7157720" cy="27463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b="1" dirty="0">
                <a:solidFill>
                  <a:srgbClr val="00B050"/>
                </a:solidFill>
              </a:rPr>
              <a:t>Thursday 14</a:t>
            </a:r>
            <a:r>
              <a:rPr lang="en-AU" sz="4800" b="1" baseline="30000" dirty="0">
                <a:solidFill>
                  <a:srgbClr val="00B050"/>
                </a:solidFill>
              </a:rPr>
              <a:t>th</a:t>
            </a:r>
            <a:r>
              <a:rPr lang="en-AU" sz="4800" b="1" dirty="0">
                <a:solidFill>
                  <a:srgbClr val="00B050"/>
                </a:solidFill>
              </a:rPr>
              <a:t> August 3:00PM</a:t>
            </a:r>
          </a:p>
        </p:txBody>
      </p:sp>
    </p:spTree>
    <p:extLst>
      <p:ext uri="{BB962C8B-B14F-4D97-AF65-F5344CB8AC3E}">
        <p14:creationId xmlns:p14="http://schemas.microsoft.com/office/powerpoint/2010/main" val="42386145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16AA8-4CF2-916E-6564-F3CFD26F1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9480" y="1208405"/>
            <a:ext cx="105156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AU" sz="7200" b="1" dirty="0"/>
              <a:t>Are there any other questions?</a:t>
            </a:r>
          </a:p>
        </p:txBody>
      </p:sp>
    </p:spTree>
    <p:extLst>
      <p:ext uri="{BB962C8B-B14F-4D97-AF65-F5344CB8AC3E}">
        <p14:creationId xmlns:p14="http://schemas.microsoft.com/office/powerpoint/2010/main" val="27197679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16AA8-4CF2-916E-6564-F3CFD26F1D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620645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en-AU" sz="7200" b="1" dirty="0"/>
              <a:t>Thank you and good luck.</a:t>
            </a:r>
          </a:p>
        </p:txBody>
      </p:sp>
    </p:spTree>
    <p:extLst>
      <p:ext uri="{BB962C8B-B14F-4D97-AF65-F5344CB8AC3E}">
        <p14:creationId xmlns:p14="http://schemas.microsoft.com/office/powerpoint/2010/main" val="1762327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5A762B-0838-45A7-1E3B-D21DD42678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6400" y="3068320"/>
            <a:ext cx="10515600" cy="1412240"/>
          </a:xfrm>
        </p:spPr>
        <p:txBody>
          <a:bodyPr>
            <a:normAutofit/>
          </a:bodyPr>
          <a:lstStyle/>
          <a:p>
            <a:br>
              <a:rPr lang="en-AU" dirty="0"/>
            </a:br>
            <a:endParaRPr lang="en-AU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1C6231C6-A26C-B009-2F81-D7EADB387882}"/>
              </a:ext>
            </a:extLst>
          </p:cNvPr>
          <p:cNvSpPr txBox="1">
            <a:spLocks/>
          </p:cNvSpPr>
          <p:nvPr/>
        </p:nvSpPr>
        <p:spPr>
          <a:xfrm>
            <a:off x="396240" y="0"/>
            <a:ext cx="10515600" cy="45821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AU" dirty="0"/>
              <a:t>To complete the online subject selection form, you will need two things. </a:t>
            </a:r>
          </a:p>
          <a:p>
            <a:endParaRPr lang="en-AU" dirty="0"/>
          </a:p>
          <a:p>
            <a:r>
              <a:rPr lang="en-AU" sz="3700" b="1" dirty="0"/>
              <a:t>1. This link:</a:t>
            </a:r>
          </a:p>
          <a:p>
            <a:r>
              <a:rPr lang="en-AU" sz="3700" dirty="0">
                <a:hlinkClick r:id="rId2"/>
              </a:rPr>
              <a:t>https://my.edval.education/login</a:t>
            </a:r>
            <a:br>
              <a:rPr lang="en-AU" sz="3700" dirty="0"/>
            </a:br>
            <a:endParaRPr lang="en-AU" sz="3700" dirty="0"/>
          </a:p>
          <a:p>
            <a:r>
              <a:rPr lang="en-AU" sz="3700" b="1" dirty="0"/>
              <a:t>2. Your unique </a:t>
            </a:r>
            <a:r>
              <a:rPr lang="en-AU" sz="3700" b="1" dirty="0" err="1"/>
              <a:t>WebCode</a:t>
            </a:r>
            <a:r>
              <a:rPr lang="en-AU" sz="3700" b="1" dirty="0"/>
              <a:t> </a:t>
            </a:r>
            <a:r>
              <a:rPr lang="en-AU" sz="3700" dirty="0"/>
              <a:t>(check your Outlook email)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EC6A993-3943-C17D-B758-B3539F813E3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" y="4797697"/>
            <a:ext cx="11975307" cy="1450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825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C1D6AAAB-0013-4DEB-F7C9-DC2C9BCB635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5631" y="133340"/>
            <a:ext cx="10540738" cy="6591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10444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A84D5-F8B1-EBA5-CA34-A3DF9D1CC2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33503" y="627833"/>
            <a:ext cx="4926874" cy="1325563"/>
          </a:xfrm>
        </p:spPr>
        <p:txBody>
          <a:bodyPr/>
          <a:lstStyle/>
          <a:p>
            <a:r>
              <a:rPr lang="en-AU" b="1" dirty="0"/>
              <a:t>Now… What to pick?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1B8229-336E-CD6F-6129-89564FC39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080" y="1774825"/>
            <a:ext cx="10713720" cy="4351338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AU" sz="4000" b="1" dirty="0"/>
          </a:p>
          <a:p>
            <a:pPr marL="0" indent="0" algn="ctr">
              <a:buNone/>
            </a:pPr>
            <a:r>
              <a:rPr lang="en-AU" sz="4000" b="1" dirty="0"/>
              <a:t>Year 7 -9 Programs and Subjects Handbook</a:t>
            </a:r>
          </a:p>
          <a:p>
            <a:pPr marL="0" indent="0" algn="ctr">
              <a:buNone/>
            </a:pPr>
            <a:r>
              <a:rPr lang="en-AU" sz="4000" b="1" dirty="0"/>
              <a:t>2026</a:t>
            </a:r>
          </a:p>
        </p:txBody>
      </p:sp>
    </p:spTree>
    <p:extLst>
      <p:ext uri="{BB962C8B-B14F-4D97-AF65-F5344CB8AC3E}">
        <p14:creationId xmlns:p14="http://schemas.microsoft.com/office/powerpoint/2010/main" val="5738234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1">
            <a:extLst>
              <a:ext uri="{FF2B5EF4-FFF2-40B4-BE49-F238E27FC236}">
                <a16:creationId xmlns:a16="http://schemas.microsoft.com/office/drawing/2014/main" id="{3A0E0B74-990C-303D-ADE6-2F577A2D03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240" y="514851"/>
            <a:ext cx="11836400" cy="52014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3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The Arts Electives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3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r>
              <a:rPr lang="en-AU" sz="2000" b="1" dirty="0"/>
              <a:t>Ceramics</a:t>
            </a:r>
            <a:r>
              <a:rPr lang="en-AU" sz="2000" dirty="0"/>
              <a:t>: Learn to shape clay by hand or on a potter’s wheel, then glaze and fire pieces like bowls and vases.</a:t>
            </a:r>
          </a:p>
          <a:p>
            <a:endParaRPr lang="en-AU" sz="2000" b="1" dirty="0"/>
          </a:p>
          <a:p>
            <a:r>
              <a:rPr lang="en-AU" sz="2000" b="1" dirty="0"/>
              <a:t>Drama</a:t>
            </a:r>
            <a:r>
              <a:rPr lang="en-AU" sz="2000" dirty="0"/>
              <a:t>: Act, direct, design stages, and work on lighting/sound. Study plays from Ancient Greece to modern times.</a:t>
            </a:r>
          </a:p>
          <a:p>
            <a:endParaRPr lang="en-AU" sz="2000" b="1" dirty="0"/>
          </a:p>
          <a:p>
            <a:r>
              <a:rPr lang="en-AU" sz="2000" b="1" dirty="0"/>
              <a:t>Media</a:t>
            </a:r>
            <a:r>
              <a:rPr lang="en-AU" sz="2000" dirty="0"/>
              <a:t>: Analyse and create media like videos, podcasts, and photos. Focus on superheroes and sitcoms.</a:t>
            </a:r>
          </a:p>
          <a:p>
            <a:endParaRPr lang="en-AU" sz="2000" b="1" dirty="0"/>
          </a:p>
          <a:p>
            <a:r>
              <a:rPr lang="en-AU" sz="2000" b="1" dirty="0"/>
              <a:t>Music Performance</a:t>
            </a:r>
            <a:r>
              <a:rPr lang="en-AU" sz="2000" dirty="0"/>
              <a:t>: Pick an instrument, rehearse solo and group pieces, and perform popular music styles.</a:t>
            </a:r>
          </a:p>
          <a:p>
            <a:endParaRPr lang="en-AU" sz="2000" b="1" dirty="0"/>
          </a:p>
          <a:p>
            <a:r>
              <a:rPr lang="en-AU" sz="2000" b="1" dirty="0"/>
              <a:t>Printmaking</a:t>
            </a:r>
            <a:r>
              <a:rPr lang="en-AU" sz="2000" dirty="0"/>
              <a:t>: Try print techniques like linocut, etching, and mono-printing to make unique artwork.</a:t>
            </a:r>
          </a:p>
          <a:p>
            <a:endParaRPr lang="en-AU" sz="2000" b="1" dirty="0"/>
          </a:p>
          <a:p>
            <a:r>
              <a:rPr lang="en-AU" sz="2000" b="1" dirty="0"/>
              <a:t>Visual Communication &amp; Design</a:t>
            </a:r>
            <a:r>
              <a:rPr lang="en-AU" sz="2000" dirty="0"/>
              <a:t>: Draw and design using manual and digital tools. Explore real-world design tasks in environmental, industrial, and communication fields.</a:t>
            </a:r>
          </a:p>
        </p:txBody>
      </p:sp>
    </p:spTree>
    <p:extLst>
      <p:ext uri="{BB962C8B-B14F-4D97-AF65-F5344CB8AC3E}">
        <p14:creationId xmlns:p14="http://schemas.microsoft.com/office/powerpoint/2010/main" val="889067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113A877-326D-6831-5A47-8905F610437A}"/>
              </a:ext>
            </a:extLst>
          </p:cNvPr>
          <p:cNvSpPr txBox="1"/>
          <p:nvPr/>
        </p:nvSpPr>
        <p:spPr>
          <a:xfrm>
            <a:off x="391160" y="429071"/>
            <a:ext cx="11435080" cy="513986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AU" sz="3600" b="1" dirty="0"/>
              <a:t>Technologies Electives</a:t>
            </a:r>
          </a:p>
          <a:p>
            <a:pPr>
              <a:buNone/>
            </a:pPr>
            <a:endParaRPr lang="en-AU" sz="2800" b="1" dirty="0"/>
          </a:p>
          <a:p>
            <a:r>
              <a:rPr lang="en-AU" sz="2400" b="1" dirty="0"/>
              <a:t>Furniture Design &amp; Technology</a:t>
            </a:r>
            <a:r>
              <a:rPr lang="en-AU" sz="2400" dirty="0"/>
              <a:t>: Design and build timber furniture. Learn technical drawing and CAD. </a:t>
            </a:r>
          </a:p>
          <a:p>
            <a:endParaRPr lang="en-AU" sz="2400" b="1" dirty="0"/>
          </a:p>
          <a:p>
            <a:r>
              <a:rPr lang="en-AU" sz="2400" b="1" dirty="0"/>
              <a:t>Engineering</a:t>
            </a:r>
            <a:r>
              <a:rPr lang="en-AU" sz="2400" dirty="0"/>
              <a:t>: Build projects like electric model cars and 3D prints. Learn basic design and circuitry. Bring your laptop.</a:t>
            </a:r>
          </a:p>
          <a:p>
            <a:endParaRPr lang="en-AU" sz="2400" b="1" dirty="0"/>
          </a:p>
          <a:p>
            <a:r>
              <a:rPr lang="en-AU" sz="2400" b="1" dirty="0"/>
              <a:t>Food &amp; Technology</a:t>
            </a:r>
            <a:r>
              <a:rPr lang="en-AU" sz="2400" dirty="0"/>
              <a:t>: Cook using design briefs. Learn about cultures, nutrition, and food presentation.</a:t>
            </a:r>
          </a:p>
          <a:p>
            <a:endParaRPr lang="en-AU" sz="2400" b="1" dirty="0"/>
          </a:p>
          <a:p>
            <a:r>
              <a:rPr lang="en-AU" sz="2400" b="1" dirty="0"/>
              <a:t>Digital Communication &amp; Design</a:t>
            </a:r>
            <a:r>
              <a:rPr lang="en-AU" sz="2400" dirty="0"/>
              <a:t>: Use computers to learn programming, web design, digital media, and networking. Bring your laptop.</a:t>
            </a:r>
          </a:p>
        </p:txBody>
      </p:sp>
    </p:spTree>
    <p:extLst>
      <p:ext uri="{BB962C8B-B14F-4D97-AF65-F5344CB8AC3E}">
        <p14:creationId xmlns:p14="http://schemas.microsoft.com/office/powerpoint/2010/main" val="144411829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0B0BAB36-8C99-0360-9647-0C7F3E7607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44600" y="2478405"/>
            <a:ext cx="10515600" cy="1325563"/>
          </a:xfrm>
        </p:spPr>
        <p:txBody>
          <a:bodyPr>
            <a:normAutofit/>
          </a:bodyPr>
          <a:lstStyle/>
          <a:p>
            <a:r>
              <a:rPr lang="en-AU" sz="7200" b="1" dirty="0"/>
              <a:t>Questions you may have…</a:t>
            </a:r>
          </a:p>
        </p:txBody>
      </p:sp>
    </p:spTree>
    <p:extLst>
      <p:ext uri="{BB962C8B-B14F-4D97-AF65-F5344CB8AC3E}">
        <p14:creationId xmlns:p14="http://schemas.microsoft.com/office/powerpoint/2010/main" val="2845333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6898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How do I get my </a:t>
            </a:r>
            <a:r>
              <a:rPr lang="en-AU" sz="4800" dirty="0" err="1"/>
              <a:t>WebCode</a:t>
            </a:r>
            <a:r>
              <a:rPr lang="en-AU" sz="4800" dirty="0"/>
              <a:t>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960120" y="2790825"/>
            <a:ext cx="10271760" cy="2990215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You will receive an email (</a:t>
            </a:r>
            <a:r>
              <a:rPr lang="en-AU" sz="4800" dirty="0" err="1">
                <a:solidFill>
                  <a:srgbClr val="00B050"/>
                </a:solidFill>
              </a:rPr>
              <a:t>EduPass</a:t>
            </a:r>
            <a:r>
              <a:rPr lang="en-AU" sz="4800" dirty="0">
                <a:solidFill>
                  <a:srgbClr val="00B050"/>
                </a:solidFill>
              </a:rPr>
              <a:t>) with your unique </a:t>
            </a:r>
            <a:r>
              <a:rPr lang="en-AU" sz="4800" dirty="0" err="1">
                <a:solidFill>
                  <a:srgbClr val="00B050"/>
                </a:solidFill>
              </a:rPr>
              <a:t>WebCode</a:t>
            </a:r>
            <a:r>
              <a:rPr lang="en-AU" sz="4800" dirty="0">
                <a:solidFill>
                  <a:srgbClr val="00B050"/>
                </a:solidFill>
              </a:rPr>
              <a:t>.</a:t>
            </a:r>
          </a:p>
          <a:p>
            <a:pPr marL="0" indent="0" algn="ctr">
              <a:buNone/>
            </a:pPr>
            <a:endParaRPr lang="en-AU" sz="4800" dirty="0">
              <a:solidFill>
                <a:srgbClr val="00B050"/>
              </a:solidFill>
            </a:endParaRPr>
          </a:p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If you are having difficulties with this, speak to your coordinators.</a:t>
            </a:r>
          </a:p>
        </p:txBody>
      </p:sp>
    </p:spTree>
    <p:extLst>
      <p:ext uri="{BB962C8B-B14F-4D97-AF65-F5344CB8AC3E}">
        <p14:creationId xmlns:p14="http://schemas.microsoft.com/office/powerpoint/2010/main" val="15847793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5EDB0E7B-BDE1-0876-F812-DA2149A4F47E}"/>
              </a:ext>
            </a:extLst>
          </p:cNvPr>
          <p:cNvSpPr txBox="1">
            <a:spLocks/>
          </p:cNvSpPr>
          <p:nvPr/>
        </p:nvSpPr>
        <p:spPr>
          <a:xfrm>
            <a:off x="1701800" y="768985"/>
            <a:ext cx="8788400" cy="15881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/>
              <a:t>How do I know if the form was submitted?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C3F4D2B-C76C-95AA-1EAC-DEEA47BAEDF8}"/>
              </a:ext>
            </a:extLst>
          </p:cNvPr>
          <p:cNvSpPr txBox="1">
            <a:spLocks/>
          </p:cNvSpPr>
          <p:nvPr/>
        </p:nvSpPr>
        <p:spPr>
          <a:xfrm>
            <a:off x="960120" y="3207385"/>
            <a:ext cx="10271760" cy="29902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AU" sz="4800" dirty="0">
                <a:solidFill>
                  <a:srgbClr val="00B050"/>
                </a:solidFill>
              </a:rPr>
              <a:t>As soon as you click submit, your subject selections have been submitted.</a:t>
            </a:r>
          </a:p>
        </p:txBody>
      </p:sp>
    </p:spTree>
    <p:extLst>
      <p:ext uri="{BB962C8B-B14F-4D97-AF65-F5344CB8AC3E}">
        <p14:creationId xmlns:p14="http://schemas.microsoft.com/office/powerpoint/2010/main" val="4229868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1141</TotalTime>
  <Words>409</Words>
  <Application>Microsoft Office PowerPoint</Application>
  <PresentationFormat>Widescreen</PresentationFormat>
  <Paragraphs>49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Year 9 Subject Selection Guide 2026</vt:lpstr>
      <vt:lpstr> </vt:lpstr>
      <vt:lpstr>PowerPoint Presentation</vt:lpstr>
      <vt:lpstr>Now… What to pick?</vt:lpstr>
      <vt:lpstr>PowerPoint Presentation</vt:lpstr>
      <vt:lpstr>PowerPoint Presentation</vt:lpstr>
      <vt:lpstr>Questions you may have…</vt:lpstr>
      <vt:lpstr>PowerPoint Presentation</vt:lpstr>
      <vt:lpstr>PowerPoint Presentation</vt:lpstr>
      <vt:lpstr>PowerPoint Presentation</vt:lpstr>
      <vt:lpstr>PowerPoint Presentation</vt:lpstr>
      <vt:lpstr>Are there any other questions?</vt:lpstr>
      <vt:lpstr>Thank you and good luck.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VOGDANIS Elefterios</dc:creator>
  <cp:lastModifiedBy>Eleftherios Vogdanis</cp:lastModifiedBy>
  <cp:revision>23</cp:revision>
  <dcterms:created xsi:type="dcterms:W3CDTF">2021-06-01T08:43:57Z</dcterms:created>
  <dcterms:modified xsi:type="dcterms:W3CDTF">2025-08-04T06:11:49Z</dcterms:modified>
</cp:coreProperties>
</file>