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6" r:id="rId2"/>
    <p:sldId id="301" r:id="rId3"/>
    <p:sldId id="256" r:id="rId4"/>
    <p:sldId id="269" r:id="rId5"/>
    <p:sldId id="271" r:id="rId6"/>
    <p:sldId id="274" r:id="rId7"/>
    <p:sldId id="276" r:id="rId8"/>
    <p:sldId id="277" r:id="rId9"/>
    <p:sldId id="314" r:id="rId10"/>
    <p:sldId id="284" r:id="rId11"/>
    <p:sldId id="295" r:id="rId12"/>
    <p:sldId id="290" r:id="rId13"/>
    <p:sldId id="291" r:id="rId14"/>
    <p:sldId id="289" r:id="rId15"/>
    <p:sldId id="292" r:id="rId16"/>
    <p:sldId id="288" r:id="rId17"/>
    <p:sldId id="298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46FD2C6-7588-4B69-8945-FD47022A4B01}" v="109" dt="2023-08-29T02:28:43.98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3" d="100"/>
          <a:sy n="63" d="100"/>
        </p:scale>
        <p:origin x="80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microsoft.com/office/2015/10/relationships/revisionInfo" Target="revisionInfo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microsoft.com/office/2016/11/relationships/changesInfo" Target="changesInfos/changesInfo1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leftherios Vogdanis" userId="b901d587-de4d-49bb-98cf-8785f5d778ab" providerId="ADAL" clId="{59CB59C0-9775-4032-9885-19FF08ABF488}"/>
    <pc:docChg chg="undo custSel addSld delSld modSld">
      <pc:chgData name="Eleftherios Vogdanis" userId="b901d587-de4d-49bb-98cf-8785f5d778ab" providerId="ADAL" clId="{59CB59C0-9775-4032-9885-19FF08ABF488}" dt="2023-07-26T05:01:12.411" v="1719" actId="403"/>
      <pc:docMkLst>
        <pc:docMk/>
      </pc:docMkLst>
      <pc:sldChg chg="modSp mod">
        <pc:chgData name="Eleftherios Vogdanis" userId="b901d587-de4d-49bb-98cf-8785f5d778ab" providerId="ADAL" clId="{59CB59C0-9775-4032-9885-19FF08ABF488}" dt="2023-07-26T00:43:24.822" v="1" actId="20577"/>
        <pc:sldMkLst>
          <pc:docMk/>
          <pc:sldMk cId="826493001" sldId="266"/>
        </pc:sldMkLst>
        <pc:spChg chg="mod">
          <ac:chgData name="Eleftherios Vogdanis" userId="b901d587-de4d-49bb-98cf-8785f5d778ab" providerId="ADAL" clId="{59CB59C0-9775-4032-9885-19FF08ABF488}" dt="2023-07-26T00:43:24.822" v="1" actId="20577"/>
          <ac:spMkLst>
            <pc:docMk/>
            <pc:sldMk cId="826493001" sldId="266"/>
            <ac:spMk id="2" creationId="{CF1C360A-F1BC-44BC-936F-519FB4BA8B7A}"/>
          </ac:spMkLst>
        </pc:spChg>
      </pc:sldChg>
      <pc:sldChg chg="del">
        <pc:chgData name="Eleftherios Vogdanis" userId="b901d587-de4d-49bb-98cf-8785f5d778ab" providerId="ADAL" clId="{59CB59C0-9775-4032-9885-19FF08ABF488}" dt="2023-07-26T01:01:52.415" v="71" actId="47"/>
        <pc:sldMkLst>
          <pc:docMk/>
          <pc:sldMk cId="1444489574" sldId="285"/>
        </pc:sldMkLst>
      </pc:sldChg>
      <pc:sldChg chg="modSp">
        <pc:chgData name="Eleftherios Vogdanis" userId="b901d587-de4d-49bb-98cf-8785f5d778ab" providerId="ADAL" clId="{59CB59C0-9775-4032-9885-19FF08ABF488}" dt="2023-07-26T01:02:31.153" v="90" actId="6549"/>
        <pc:sldMkLst>
          <pc:docMk/>
          <pc:sldMk cId="247488401" sldId="287"/>
        </pc:sldMkLst>
        <pc:spChg chg="mod">
          <ac:chgData name="Eleftherios Vogdanis" userId="b901d587-de4d-49bb-98cf-8785f5d778ab" providerId="ADAL" clId="{59CB59C0-9775-4032-9885-19FF08ABF488}" dt="2023-07-26T01:02:31.153" v="90" actId="6549"/>
          <ac:spMkLst>
            <pc:docMk/>
            <pc:sldMk cId="247488401" sldId="287"/>
            <ac:spMk id="5" creationId="{CC3F4D2B-C76C-95AA-1EAC-DEEA47BAEDF8}"/>
          </ac:spMkLst>
        </pc:spChg>
      </pc:sldChg>
      <pc:sldChg chg="modSp">
        <pc:chgData name="Eleftherios Vogdanis" userId="b901d587-de4d-49bb-98cf-8785f5d778ab" providerId="ADAL" clId="{59CB59C0-9775-4032-9885-19FF08ABF488}" dt="2023-07-26T01:03:19.643" v="113" actId="6549"/>
        <pc:sldMkLst>
          <pc:docMk/>
          <pc:sldMk cId="4238614503" sldId="289"/>
        </pc:sldMkLst>
        <pc:spChg chg="mod">
          <ac:chgData name="Eleftherios Vogdanis" userId="b901d587-de4d-49bb-98cf-8785f5d778ab" providerId="ADAL" clId="{59CB59C0-9775-4032-9885-19FF08ABF488}" dt="2023-07-26T01:03:19.643" v="113" actId="6549"/>
          <ac:spMkLst>
            <pc:docMk/>
            <pc:sldMk cId="4238614503" sldId="289"/>
            <ac:spMk id="5" creationId="{CC3F4D2B-C76C-95AA-1EAC-DEEA47BAEDF8}"/>
          </ac:spMkLst>
        </pc:spChg>
      </pc:sldChg>
      <pc:sldChg chg="modSp mod">
        <pc:chgData name="Eleftherios Vogdanis" userId="b901d587-de4d-49bb-98cf-8785f5d778ab" providerId="ADAL" clId="{59CB59C0-9775-4032-9885-19FF08ABF488}" dt="2023-07-26T01:39:59.607" v="895" actId="20577"/>
        <pc:sldMkLst>
          <pc:docMk/>
          <pc:sldMk cId="2614297337" sldId="293"/>
        </pc:sldMkLst>
        <pc:spChg chg="mod">
          <ac:chgData name="Eleftherios Vogdanis" userId="b901d587-de4d-49bb-98cf-8785f5d778ab" providerId="ADAL" clId="{59CB59C0-9775-4032-9885-19FF08ABF488}" dt="2023-07-26T01:39:47.541" v="883" actId="5793"/>
          <ac:spMkLst>
            <pc:docMk/>
            <pc:sldMk cId="2614297337" sldId="293"/>
            <ac:spMk id="4" creationId="{5EDB0E7B-BDE1-0876-F812-DA2149A4F47E}"/>
          </ac:spMkLst>
        </pc:spChg>
        <pc:spChg chg="mod">
          <ac:chgData name="Eleftherios Vogdanis" userId="b901d587-de4d-49bb-98cf-8785f5d778ab" providerId="ADAL" clId="{59CB59C0-9775-4032-9885-19FF08ABF488}" dt="2023-07-26T01:39:59.607" v="895" actId="20577"/>
          <ac:spMkLst>
            <pc:docMk/>
            <pc:sldMk cId="2614297337" sldId="293"/>
            <ac:spMk id="5" creationId="{CC3F4D2B-C76C-95AA-1EAC-DEEA47BAEDF8}"/>
          </ac:spMkLst>
        </pc:spChg>
      </pc:sldChg>
      <pc:sldChg chg="addSp delSp modSp mod">
        <pc:chgData name="Eleftherios Vogdanis" userId="b901d587-de4d-49bb-98cf-8785f5d778ab" providerId="ADAL" clId="{59CB59C0-9775-4032-9885-19FF08ABF488}" dt="2023-07-26T00:46:38.403" v="10" actId="1076"/>
        <pc:sldMkLst>
          <pc:docMk/>
          <pc:sldMk cId="1752017779" sldId="299"/>
        </pc:sldMkLst>
        <pc:picChg chg="add mod modCrop">
          <ac:chgData name="Eleftherios Vogdanis" userId="b901d587-de4d-49bb-98cf-8785f5d778ab" providerId="ADAL" clId="{59CB59C0-9775-4032-9885-19FF08ABF488}" dt="2023-07-26T00:46:38.403" v="10" actId="1076"/>
          <ac:picMkLst>
            <pc:docMk/>
            <pc:sldMk cId="1752017779" sldId="299"/>
            <ac:picMk id="3" creationId="{4EC52FBA-29CF-9FA5-2F2A-F616FB183E11}"/>
          </ac:picMkLst>
        </pc:picChg>
        <pc:picChg chg="del">
          <ac:chgData name="Eleftherios Vogdanis" userId="b901d587-de4d-49bb-98cf-8785f5d778ab" providerId="ADAL" clId="{59CB59C0-9775-4032-9885-19FF08ABF488}" dt="2023-07-26T00:43:41.924" v="2" actId="478"/>
          <ac:picMkLst>
            <pc:docMk/>
            <pc:sldMk cId="1752017779" sldId="299"/>
            <ac:picMk id="5" creationId="{5650B5B3-2504-7430-0FF2-AEC7E0D11D3E}"/>
          </ac:picMkLst>
        </pc:picChg>
      </pc:sldChg>
      <pc:sldChg chg="addSp delSp modSp mod">
        <pc:chgData name="Eleftherios Vogdanis" userId="b901d587-de4d-49bb-98cf-8785f5d778ab" providerId="ADAL" clId="{59CB59C0-9775-4032-9885-19FF08ABF488}" dt="2023-07-26T05:01:12.411" v="1719" actId="403"/>
        <pc:sldMkLst>
          <pc:docMk/>
          <pc:sldMk cId="34372658" sldId="300"/>
        </pc:sldMkLst>
        <pc:spChg chg="mod">
          <ac:chgData name="Eleftherios Vogdanis" userId="b901d587-de4d-49bb-98cf-8785f5d778ab" providerId="ADAL" clId="{59CB59C0-9775-4032-9885-19FF08ABF488}" dt="2023-07-26T05:01:12.411" v="1719" actId="403"/>
          <ac:spMkLst>
            <pc:docMk/>
            <pc:sldMk cId="34372658" sldId="300"/>
            <ac:spMk id="3" creationId="{5995A025-4FC1-9B50-D412-CBAA837B8BAC}"/>
          </ac:spMkLst>
        </pc:spChg>
        <pc:picChg chg="add del">
          <ac:chgData name="Eleftherios Vogdanis" userId="b901d587-de4d-49bb-98cf-8785f5d778ab" providerId="ADAL" clId="{59CB59C0-9775-4032-9885-19FF08ABF488}" dt="2023-07-26T00:58:43.810" v="27" actId="478"/>
          <ac:picMkLst>
            <pc:docMk/>
            <pc:sldMk cId="34372658" sldId="300"/>
            <ac:picMk id="5" creationId="{5A6463C6-0607-4B71-F028-FFD8EBECB28C}"/>
          </ac:picMkLst>
        </pc:picChg>
      </pc:sldChg>
      <pc:sldChg chg="modSp mod">
        <pc:chgData name="Eleftherios Vogdanis" userId="b901d587-de4d-49bb-98cf-8785f5d778ab" providerId="ADAL" clId="{59CB59C0-9775-4032-9885-19FF08ABF488}" dt="2023-07-26T01:04:51.049" v="132" actId="20577"/>
        <pc:sldMkLst>
          <pc:docMk/>
          <pc:sldMk cId="1863825006" sldId="301"/>
        </pc:sldMkLst>
        <pc:spChg chg="mod">
          <ac:chgData name="Eleftherios Vogdanis" userId="b901d587-de4d-49bb-98cf-8785f5d778ab" providerId="ADAL" clId="{59CB59C0-9775-4032-9885-19FF08ABF488}" dt="2023-07-26T01:04:51.049" v="132" actId="20577"/>
          <ac:spMkLst>
            <pc:docMk/>
            <pc:sldMk cId="1863825006" sldId="301"/>
            <ac:spMk id="4" creationId="{1C6231C6-A26C-B009-2F81-D7EADB387882}"/>
          </ac:spMkLst>
        </pc:spChg>
      </pc:sldChg>
      <pc:sldChg chg="addSp delSp modSp new mod">
        <pc:chgData name="Eleftherios Vogdanis" userId="b901d587-de4d-49bb-98cf-8785f5d778ab" providerId="ADAL" clId="{59CB59C0-9775-4032-9885-19FF08ABF488}" dt="2023-07-26T00:58:21.522" v="25" actId="1076"/>
        <pc:sldMkLst>
          <pc:docMk/>
          <pc:sldMk cId="1533267227" sldId="302"/>
        </pc:sldMkLst>
        <pc:spChg chg="del">
          <ac:chgData name="Eleftherios Vogdanis" userId="b901d587-de4d-49bb-98cf-8785f5d778ab" providerId="ADAL" clId="{59CB59C0-9775-4032-9885-19FF08ABF488}" dt="2023-07-26T00:46:50.801" v="13" actId="478"/>
          <ac:spMkLst>
            <pc:docMk/>
            <pc:sldMk cId="1533267227" sldId="302"/>
            <ac:spMk id="2" creationId="{1D74831C-096A-51C3-FCD9-A0C7DD141B9F}"/>
          </ac:spMkLst>
        </pc:spChg>
        <pc:spChg chg="del">
          <ac:chgData name="Eleftherios Vogdanis" userId="b901d587-de4d-49bb-98cf-8785f5d778ab" providerId="ADAL" clId="{59CB59C0-9775-4032-9885-19FF08ABF488}" dt="2023-07-26T00:46:50.187" v="12" actId="478"/>
          <ac:spMkLst>
            <pc:docMk/>
            <pc:sldMk cId="1533267227" sldId="302"/>
            <ac:spMk id="3" creationId="{4782EBE0-3FCE-0202-742B-67B65708D78F}"/>
          </ac:spMkLst>
        </pc:spChg>
        <pc:picChg chg="add del mod">
          <ac:chgData name="Eleftherios Vogdanis" userId="b901d587-de4d-49bb-98cf-8785f5d778ab" providerId="ADAL" clId="{59CB59C0-9775-4032-9885-19FF08ABF488}" dt="2023-07-26T00:54:31.226" v="18" actId="478"/>
          <ac:picMkLst>
            <pc:docMk/>
            <pc:sldMk cId="1533267227" sldId="302"/>
            <ac:picMk id="5" creationId="{86FD79EE-454B-F8B1-E355-B5659B9CE0DF}"/>
          </ac:picMkLst>
        </pc:picChg>
        <pc:picChg chg="add mod">
          <ac:chgData name="Eleftherios Vogdanis" userId="b901d587-de4d-49bb-98cf-8785f5d778ab" providerId="ADAL" clId="{59CB59C0-9775-4032-9885-19FF08ABF488}" dt="2023-07-26T00:58:21.522" v="25" actId="1076"/>
          <ac:picMkLst>
            <pc:docMk/>
            <pc:sldMk cId="1533267227" sldId="302"/>
            <ac:picMk id="7" creationId="{7D5B3342-0599-9996-BBDD-E489EA9AF32D}"/>
          </ac:picMkLst>
        </pc:picChg>
      </pc:sldChg>
      <pc:sldChg chg="modSp new mod">
        <pc:chgData name="Eleftherios Vogdanis" userId="b901d587-de4d-49bb-98cf-8785f5d778ab" providerId="ADAL" clId="{59CB59C0-9775-4032-9885-19FF08ABF488}" dt="2023-07-26T01:33:42.868" v="603" actId="115"/>
        <pc:sldMkLst>
          <pc:docMk/>
          <pc:sldMk cId="125692420" sldId="303"/>
        </pc:sldMkLst>
        <pc:spChg chg="mod">
          <ac:chgData name="Eleftherios Vogdanis" userId="b901d587-de4d-49bb-98cf-8785f5d778ab" providerId="ADAL" clId="{59CB59C0-9775-4032-9885-19FF08ABF488}" dt="2023-07-26T01:32:55.697" v="593" actId="20577"/>
          <ac:spMkLst>
            <pc:docMk/>
            <pc:sldMk cId="125692420" sldId="303"/>
            <ac:spMk id="2" creationId="{20B2FAFE-7D42-DB04-2B0B-E5E5C589C7D1}"/>
          </ac:spMkLst>
        </pc:spChg>
        <pc:spChg chg="mod">
          <ac:chgData name="Eleftherios Vogdanis" userId="b901d587-de4d-49bb-98cf-8785f5d778ab" providerId="ADAL" clId="{59CB59C0-9775-4032-9885-19FF08ABF488}" dt="2023-07-26T01:33:42.868" v="603" actId="115"/>
          <ac:spMkLst>
            <pc:docMk/>
            <pc:sldMk cId="125692420" sldId="303"/>
            <ac:spMk id="3" creationId="{8EBE72A9-1E15-5591-11D9-48E26BB660E2}"/>
          </ac:spMkLst>
        </pc:spChg>
      </pc:sldChg>
      <pc:sldChg chg="modSp add mod">
        <pc:chgData name="Eleftherios Vogdanis" userId="b901d587-de4d-49bb-98cf-8785f5d778ab" providerId="ADAL" clId="{59CB59C0-9775-4032-9885-19FF08ABF488}" dt="2023-07-26T01:36:26.855" v="745" actId="20577"/>
        <pc:sldMkLst>
          <pc:docMk/>
          <pc:sldMk cId="3568966108" sldId="304"/>
        </pc:sldMkLst>
        <pc:spChg chg="mod">
          <ac:chgData name="Eleftherios Vogdanis" userId="b901d587-de4d-49bb-98cf-8785f5d778ab" providerId="ADAL" clId="{59CB59C0-9775-4032-9885-19FF08ABF488}" dt="2023-07-26T01:36:26.855" v="745" actId="20577"/>
          <ac:spMkLst>
            <pc:docMk/>
            <pc:sldMk cId="3568966108" sldId="304"/>
            <ac:spMk id="2" creationId="{20B2FAFE-7D42-DB04-2B0B-E5E5C589C7D1}"/>
          </ac:spMkLst>
        </pc:spChg>
        <pc:spChg chg="mod">
          <ac:chgData name="Eleftherios Vogdanis" userId="b901d587-de4d-49bb-98cf-8785f5d778ab" providerId="ADAL" clId="{59CB59C0-9775-4032-9885-19FF08ABF488}" dt="2023-07-26T01:32:00.687" v="580" actId="113"/>
          <ac:spMkLst>
            <pc:docMk/>
            <pc:sldMk cId="3568966108" sldId="304"/>
            <ac:spMk id="3" creationId="{8EBE72A9-1E15-5591-11D9-48E26BB660E2}"/>
          </ac:spMkLst>
        </pc:spChg>
      </pc:sldChg>
      <pc:sldChg chg="modSp add mod">
        <pc:chgData name="Eleftherios Vogdanis" userId="b901d587-de4d-49bb-98cf-8785f5d778ab" providerId="ADAL" clId="{59CB59C0-9775-4032-9885-19FF08ABF488}" dt="2023-07-26T01:37:47.730" v="786" actId="1076"/>
        <pc:sldMkLst>
          <pc:docMk/>
          <pc:sldMk cId="480246996" sldId="305"/>
        </pc:sldMkLst>
        <pc:spChg chg="mod">
          <ac:chgData name="Eleftherios Vogdanis" userId="b901d587-de4d-49bb-98cf-8785f5d778ab" providerId="ADAL" clId="{59CB59C0-9775-4032-9885-19FF08ABF488}" dt="2023-07-26T01:37:08.185" v="777" actId="20577"/>
          <ac:spMkLst>
            <pc:docMk/>
            <pc:sldMk cId="480246996" sldId="305"/>
            <ac:spMk id="2" creationId="{20B2FAFE-7D42-DB04-2B0B-E5E5C589C7D1}"/>
          </ac:spMkLst>
        </pc:spChg>
        <pc:spChg chg="mod">
          <ac:chgData name="Eleftherios Vogdanis" userId="b901d587-de4d-49bb-98cf-8785f5d778ab" providerId="ADAL" clId="{59CB59C0-9775-4032-9885-19FF08ABF488}" dt="2023-07-26T01:37:47.730" v="786" actId="1076"/>
          <ac:spMkLst>
            <pc:docMk/>
            <pc:sldMk cId="480246996" sldId="305"/>
            <ac:spMk id="3" creationId="{8EBE72A9-1E15-5591-11D9-48E26BB660E2}"/>
          </ac:spMkLst>
        </pc:spChg>
      </pc:sldChg>
      <pc:sldChg chg="add del">
        <pc:chgData name="Eleftherios Vogdanis" userId="b901d587-de4d-49bb-98cf-8785f5d778ab" providerId="ADAL" clId="{59CB59C0-9775-4032-9885-19FF08ABF488}" dt="2023-07-26T01:36:14.676" v="721" actId="47"/>
        <pc:sldMkLst>
          <pc:docMk/>
          <pc:sldMk cId="553068804" sldId="306"/>
        </pc:sldMkLst>
      </pc:sldChg>
      <pc:sldChg chg="modSp add mod">
        <pc:chgData name="Eleftherios Vogdanis" userId="b901d587-de4d-49bb-98cf-8785f5d778ab" providerId="ADAL" clId="{59CB59C0-9775-4032-9885-19FF08ABF488}" dt="2023-07-26T01:34:46.192" v="633" actId="1076"/>
        <pc:sldMkLst>
          <pc:docMk/>
          <pc:sldMk cId="1758857492" sldId="307"/>
        </pc:sldMkLst>
        <pc:spChg chg="mod">
          <ac:chgData name="Eleftherios Vogdanis" userId="b901d587-de4d-49bb-98cf-8785f5d778ab" providerId="ADAL" clId="{59CB59C0-9775-4032-9885-19FF08ABF488}" dt="2023-07-26T01:34:46.192" v="633" actId="1076"/>
          <ac:spMkLst>
            <pc:docMk/>
            <pc:sldMk cId="1758857492" sldId="307"/>
            <ac:spMk id="2" creationId="{20B2FAFE-7D42-DB04-2B0B-E5E5C589C7D1}"/>
          </ac:spMkLst>
        </pc:spChg>
        <pc:spChg chg="mod">
          <ac:chgData name="Eleftherios Vogdanis" userId="b901d587-de4d-49bb-98cf-8785f5d778ab" providerId="ADAL" clId="{59CB59C0-9775-4032-9885-19FF08ABF488}" dt="2023-07-26T01:34:41.320" v="632" actId="1076"/>
          <ac:spMkLst>
            <pc:docMk/>
            <pc:sldMk cId="1758857492" sldId="307"/>
            <ac:spMk id="3" creationId="{8EBE72A9-1E15-5591-11D9-48E26BB660E2}"/>
          </ac:spMkLst>
        </pc:spChg>
      </pc:sldChg>
      <pc:sldChg chg="modSp add mod">
        <pc:chgData name="Eleftherios Vogdanis" userId="b901d587-de4d-49bb-98cf-8785f5d778ab" providerId="ADAL" clId="{59CB59C0-9775-4032-9885-19FF08ABF488}" dt="2023-07-26T01:35:54.443" v="720" actId="403"/>
        <pc:sldMkLst>
          <pc:docMk/>
          <pc:sldMk cId="1942211082" sldId="308"/>
        </pc:sldMkLst>
        <pc:spChg chg="mod">
          <ac:chgData name="Eleftherios Vogdanis" userId="b901d587-de4d-49bb-98cf-8785f5d778ab" providerId="ADAL" clId="{59CB59C0-9775-4032-9885-19FF08ABF488}" dt="2023-07-26T01:35:07.126" v="680" actId="20577"/>
          <ac:spMkLst>
            <pc:docMk/>
            <pc:sldMk cId="1942211082" sldId="308"/>
            <ac:spMk id="2" creationId="{20B2FAFE-7D42-DB04-2B0B-E5E5C589C7D1}"/>
          </ac:spMkLst>
        </pc:spChg>
        <pc:spChg chg="mod">
          <ac:chgData name="Eleftherios Vogdanis" userId="b901d587-de4d-49bb-98cf-8785f5d778ab" providerId="ADAL" clId="{59CB59C0-9775-4032-9885-19FF08ABF488}" dt="2023-07-26T01:35:54.443" v="720" actId="403"/>
          <ac:spMkLst>
            <pc:docMk/>
            <pc:sldMk cId="1942211082" sldId="308"/>
            <ac:spMk id="3" creationId="{8EBE72A9-1E15-5591-11D9-48E26BB660E2}"/>
          </ac:spMkLst>
        </pc:spChg>
      </pc:sldChg>
      <pc:sldChg chg="addSp delSp modSp new mod">
        <pc:chgData name="Eleftherios Vogdanis" userId="b901d587-de4d-49bb-98cf-8785f5d778ab" providerId="ADAL" clId="{59CB59C0-9775-4032-9885-19FF08ABF488}" dt="2023-07-26T04:02:04.144" v="1440" actId="20577"/>
        <pc:sldMkLst>
          <pc:docMk/>
          <pc:sldMk cId="4159935740" sldId="309"/>
        </pc:sldMkLst>
        <pc:spChg chg="mod">
          <ac:chgData name="Eleftherios Vogdanis" userId="b901d587-de4d-49bb-98cf-8785f5d778ab" providerId="ADAL" clId="{59CB59C0-9775-4032-9885-19FF08ABF488}" dt="2023-07-26T04:01:32.136" v="1374" actId="6549"/>
          <ac:spMkLst>
            <pc:docMk/>
            <pc:sldMk cId="4159935740" sldId="309"/>
            <ac:spMk id="2" creationId="{4330DE48-4589-7296-38CA-426E0D618C8D}"/>
          </ac:spMkLst>
        </pc:spChg>
        <pc:spChg chg="mod">
          <ac:chgData name="Eleftherios Vogdanis" userId="b901d587-de4d-49bb-98cf-8785f5d778ab" providerId="ADAL" clId="{59CB59C0-9775-4032-9885-19FF08ABF488}" dt="2023-07-26T04:02:04.144" v="1440" actId="20577"/>
          <ac:spMkLst>
            <pc:docMk/>
            <pc:sldMk cId="4159935740" sldId="309"/>
            <ac:spMk id="3" creationId="{5D122CF3-B63C-F77D-8546-AD753B1F72A8}"/>
          </ac:spMkLst>
        </pc:spChg>
        <pc:picChg chg="add del mod">
          <ac:chgData name="Eleftherios Vogdanis" userId="b901d587-de4d-49bb-98cf-8785f5d778ab" providerId="ADAL" clId="{59CB59C0-9775-4032-9885-19FF08ABF488}" dt="2023-07-26T03:24:32.718" v="1057" actId="21"/>
          <ac:picMkLst>
            <pc:docMk/>
            <pc:sldMk cId="4159935740" sldId="309"/>
            <ac:picMk id="5" creationId="{85399505-C466-F7C0-0434-0E65B3A15F0C}"/>
          </ac:picMkLst>
        </pc:picChg>
      </pc:sldChg>
      <pc:sldChg chg="addSp delSp modSp new mod">
        <pc:chgData name="Eleftherios Vogdanis" userId="b901d587-de4d-49bb-98cf-8785f5d778ab" providerId="ADAL" clId="{59CB59C0-9775-4032-9885-19FF08ABF488}" dt="2023-07-26T03:43:32.285" v="1127" actId="1076"/>
        <pc:sldMkLst>
          <pc:docMk/>
          <pc:sldMk cId="4221114548" sldId="310"/>
        </pc:sldMkLst>
        <pc:spChg chg="mod">
          <ac:chgData name="Eleftherios Vogdanis" userId="b901d587-de4d-49bb-98cf-8785f5d778ab" providerId="ADAL" clId="{59CB59C0-9775-4032-9885-19FF08ABF488}" dt="2023-07-26T03:43:26.915" v="1126" actId="1076"/>
          <ac:spMkLst>
            <pc:docMk/>
            <pc:sldMk cId="4221114548" sldId="310"/>
            <ac:spMk id="2" creationId="{3C3738D4-A254-1A45-9C8C-3D9BCE2EBDC7}"/>
          </ac:spMkLst>
        </pc:spChg>
        <pc:spChg chg="del mod">
          <ac:chgData name="Eleftherios Vogdanis" userId="b901d587-de4d-49bb-98cf-8785f5d778ab" providerId="ADAL" clId="{59CB59C0-9775-4032-9885-19FF08ABF488}" dt="2023-07-26T03:25:39.685" v="1099" actId="478"/>
          <ac:spMkLst>
            <pc:docMk/>
            <pc:sldMk cId="4221114548" sldId="310"/>
            <ac:spMk id="3" creationId="{52C15880-5AAC-9FF3-9E3F-F30C7CF112C1}"/>
          </ac:spMkLst>
        </pc:spChg>
        <pc:picChg chg="add del mod modCrop">
          <ac:chgData name="Eleftherios Vogdanis" userId="b901d587-de4d-49bb-98cf-8785f5d778ab" providerId="ADAL" clId="{59CB59C0-9775-4032-9885-19FF08ABF488}" dt="2023-07-26T03:42:18.746" v="1110" actId="478"/>
          <ac:picMkLst>
            <pc:docMk/>
            <pc:sldMk cId="4221114548" sldId="310"/>
            <ac:picMk id="4" creationId="{E6624BAF-A0B9-511A-978F-715C827206AD}"/>
          </ac:picMkLst>
        </pc:picChg>
        <pc:picChg chg="add mod modCrop">
          <ac:chgData name="Eleftherios Vogdanis" userId="b901d587-de4d-49bb-98cf-8785f5d778ab" providerId="ADAL" clId="{59CB59C0-9775-4032-9885-19FF08ABF488}" dt="2023-07-26T03:43:32.285" v="1127" actId="1076"/>
          <ac:picMkLst>
            <pc:docMk/>
            <pc:sldMk cId="4221114548" sldId="310"/>
            <ac:picMk id="6" creationId="{8FA90ED7-5B53-E2C1-5B3A-140FA4CBBAC7}"/>
          </ac:picMkLst>
        </pc:picChg>
      </pc:sldChg>
      <pc:sldChg chg="new del">
        <pc:chgData name="Eleftherios Vogdanis" userId="b901d587-de4d-49bb-98cf-8785f5d778ab" providerId="ADAL" clId="{59CB59C0-9775-4032-9885-19FF08ABF488}" dt="2023-07-26T03:26:11.747" v="1104" actId="47"/>
        <pc:sldMkLst>
          <pc:docMk/>
          <pc:sldMk cId="1901018229" sldId="311"/>
        </pc:sldMkLst>
      </pc:sldChg>
      <pc:sldChg chg="addSp delSp modSp add mod">
        <pc:chgData name="Eleftherios Vogdanis" userId="b901d587-de4d-49bb-98cf-8785f5d778ab" providerId="ADAL" clId="{59CB59C0-9775-4032-9885-19FF08ABF488}" dt="2023-07-26T03:47:03.136" v="1149" actId="14100"/>
        <pc:sldMkLst>
          <pc:docMk/>
          <pc:sldMk cId="3288256917" sldId="311"/>
        </pc:sldMkLst>
        <pc:spChg chg="mod">
          <ac:chgData name="Eleftherios Vogdanis" userId="b901d587-de4d-49bb-98cf-8785f5d778ab" providerId="ADAL" clId="{59CB59C0-9775-4032-9885-19FF08ABF488}" dt="2023-07-26T03:43:45.451" v="1131" actId="20577"/>
          <ac:spMkLst>
            <pc:docMk/>
            <pc:sldMk cId="3288256917" sldId="311"/>
            <ac:spMk id="2" creationId="{3C3738D4-A254-1A45-9C8C-3D9BCE2EBDC7}"/>
          </ac:spMkLst>
        </pc:spChg>
        <pc:picChg chg="add mod modCrop">
          <ac:chgData name="Eleftherios Vogdanis" userId="b901d587-de4d-49bb-98cf-8785f5d778ab" providerId="ADAL" clId="{59CB59C0-9775-4032-9885-19FF08ABF488}" dt="2023-07-26T03:47:03.136" v="1149" actId="14100"/>
          <ac:picMkLst>
            <pc:docMk/>
            <pc:sldMk cId="3288256917" sldId="311"/>
            <ac:picMk id="4" creationId="{08CA852B-39F2-C5A4-25FA-D531760BE4CD}"/>
          </ac:picMkLst>
        </pc:picChg>
        <pc:picChg chg="add del">
          <ac:chgData name="Eleftherios Vogdanis" userId="b901d587-de4d-49bb-98cf-8785f5d778ab" providerId="ADAL" clId="{59CB59C0-9775-4032-9885-19FF08ABF488}" dt="2023-07-26T03:46:22.736" v="1144" actId="478"/>
          <ac:picMkLst>
            <pc:docMk/>
            <pc:sldMk cId="3288256917" sldId="311"/>
            <ac:picMk id="6" creationId="{8FA90ED7-5B53-E2C1-5B3A-140FA4CBBAC7}"/>
          </ac:picMkLst>
        </pc:picChg>
      </pc:sldChg>
      <pc:sldChg chg="delSp modSp add del mod">
        <pc:chgData name="Eleftherios Vogdanis" userId="b901d587-de4d-49bb-98cf-8785f5d778ab" providerId="ADAL" clId="{59CB59C0-9775-4032-9885-19FF08ABF488}" dt="2023-07-26T03:43:37.868" v="1128" actId="47"/>
        <pc:sldMkLst>
          <pc:docMk/>
          <pc:sldMk cId="889089334" sldId="312"/>
        </pc:sldMkLst>
        <pc:spChg chg="mod">
          <ac:chgData name="Eleftherios Vogdanis" userId="b901d587-de4d-49bb-98cf-8785f5d778ab" providerId="ADAL" clId="{59CB59C0-9775-4032-9885-19FF08ABF488}" dt="2023-07-26T03:26:18.071" v="1107" actId="113"/>
          <ac:spMkLst>
            <pc:docMk/>
            <pc:sldMk cId="889089334" sldId="312"/>
            <ac:spMk id="2" creationId="{3C3738D4-A254-1A45-9C8C-3D9BCE2EBDC7}"/>
          </ac:spMkLst>
        </pc:spChg>
        <pc:picChg chg="del">
          <ac:chgData name="Eleftherios Vogdanis" userId="b901d587-de4d-49bb-98cf-8785f5d778ab" providerId="ADAL" clId="{59CB59C0-9775-4032-9885-19FF08ABF488}" dt="2023-07-26T03:42:14.829" v="1109" actId="478"/>
          <ac:picMkLst>
            <pc:docMk/>
            <pc:sldMk cId="889089334" sldId="312"/>
            <ac:picMk id="4" creationId="{E6624BAF-A0B9-511A-978F-715C827206AD}"/>
          </ac:picMkLst>
        </pc:picChg>
      </pc:sldChg>
      <pc:sldChg chg="addSp delSp modSp new mod">
        <pc:chgData name="Eleftherios Vogdanis" userId="b901d587-de4d-49bb-98cf-8785f5d778ab" providerId="ADAL" clId="{59CB59C0-9775-4032-9885-19FF08ABF488}" dt="2023-07-26T03:49:26.089" v="1200" actId="1076"/>
        <pc:sldMkLst>
          <pc:docMk/>
          <pc:sldMk cId="2730991826" sldId="312"/>
        </pc:sldMkLst>
        <pc:spChg chg="mod">
          <ac:chgData name="Eleftherios Vogdanis" userId="b901d587-de4d-49bb-98cf-8785f5d778ab" providerId="ADAL" clId="{59CB59C0-9775-4032-9885-19FF08ABF488}" dt="2023-07-26T03:48:20.197" v="1192" actId="113"/>
          <ac:spMkLst>
            <pc:docMk/>
            <pc:sldMk cId="2730991826" sldId="312"/>
            <ac:spMk id="2" creationId="{18B8F609-B350-1068-EB97-83F3D5525019}"/>
          </ac:spMkLst>
        </pc:spChg>
        <pc:spChg chg="del mod">
          <ac:chgData name="Eleftherios Vogdanis" userId="b901d587-de4d-49bb-98cf-8785f5d778ab" providerId="ADAL" clId="{59CB59C0-9775-4032-9885-19FF08ABF488}" dt="2023-07-26T03:49:12.611" v="1194" actId="22"/>
          <ac:spMkLst>
            <pc:docMk/>
            <pc:sldMk cId="2730991826" sldId="312"/>
            <ac:spMk id="3" creationId="{C3806AA9-F5C4-9D56-8D09-4776D2151B83}"/>
          </ac:spMkLst>
        </pc:spChg>
        <pc:picChg chg="add mod ord">
          <ac:chgData name="Eleftherios Vogdanis" userId="b901d587-de4d-49bb-98cf-8785f5d778ab" providerId="ADAL" clId="{59CB59C0-9775-4032-9885-19FF08ABF488}" dt="2023-07-26T03:49:26.089" v="1200" actId="1076"/>
          <ac:picMkLst>
            <pc:docMk/>
            <pc:sldMk cId="2730991826" sldId="312"/>
            <ac:picMk id="5" creationId="{C37D1FDD-5D62-BD35-881A-F0FBCD0E7B0B}"/>
          </ac:picMkLst>
        </pc:picChg>
      </pc:sldChg>
      <pc:sldChg chg="addSp delSp modSp add mod">
        <pc:chgData name="Eleftherios Vogdanis" userId="b901d587-de4d-49bb-98cf-8785f5d778ab" providerId="ADAL" clId="{59CB59C0-9775-4032-9885-19FF08ABF488}" dt="2023-07-26T03:53:39.946" v="1225" actId="1038"/>
        <pc:sldMkLst>
          <pc:docMk/>
          <pc:sldMk cId="2995148884" sldId="313"/>
        </pc:sldMkLst>
        <pc:spChg chg="mod">
          <ac:chgData name="Eleftherios Vogdanis" userId="b901d587-de4d-49bb-98cf-8785f5d778ab" providerId="ADAL" clId="{59CB59C0-9775-4032-9885-19FF08ABF488}" dt="2023-07-26T03:52:46.483" v="1204" actId="20577"/>
          <ac:spMkLst>
            <pc:docMk/>
            <pc:sldMk cId="2995148884" sldId="313"/>
            <ac:spMk id="2" creationId="{18B8F609-B350-1068-EB97-83F3D5525019}"/>
          </ac:spMkLst>
        </pc:spChg>
        <pc:spChg chg="add del mod">
          <ac:chgData name="Eleftherios Vogdanis" userId="b901d587-de4d-49bb-98cf-8785f5d778ab" providerId="ADAL" clId="{59CB59C0-9775-4032-9885-19FF08ABF488}" dt="2023-07-26T03:53:34.858" v="1215" actId="478"/>
          <ac:spMkLst>
            <pc:docMk/>
            <pc:sldMk cId="2995148884" sldId="313"/>
            <ac:spMk id="7" creationId="{19E11A47-ADC2-7F83-F191-330305B5A572}"/>
          </ac:spMkLst>
        </pc:spChg>
        <pc:picChg chg="add mod">
          <ac:chgData name="Eleftherios Vogdanis" userId="b901d587-de4d-49bb-98cf-8785f5d778ab" providerId="ADAL" clId="{59CB59C0-9775-4032-9885-19FF08ABF488}" dt="2023-07-26T03:53:39.946" v="1225" actId="1038"/>
          <ac:picMkLst>
            <pc:docMk/>
            <pc:sldMk cId="2995148884" sldId="313"/>
            <ac:picMk id="4" creationId="{0428574F-840C-727C-6D7E-02391555AEB0}"/>
          </ac:picMkLst>
        </pc:picChg>
        <pc:picChg chg="del">
          <ac:chgData name="Eleftherios Vogdanis" userId="b901d587-de4d-49bb-98cf-8785f5d778ab" providerId="ADAL" clId="{59CB59C0-9775-4032-9885-19FF08ABF488}" dt="2023-07-26T03:53:30.278" v="1214" actId="478"/>
          <ac:picMkLst>
            <pc:docMk/>
            <pc:sldMk cId="2995148884" sldId="313"/>
            <ac:picMk id="5" creationId="{C37D1FDD-5D62-BD35-881A-F0FBCD0E7B0B}"/>
          </ac:picMkLst>
        </pc:picChg>
      </pc:sldChg>
      <pc:sldChg chg="modSp new mod">
        <pc:chgData name="Eleftherios Vogdanis" userId="b901d587-de4d-49bb-98cf-8785f5d778ab" providerId="ADAL" clId="{59CB59C0-9775-4032-9885-19FF08ABF488}" dt="2023-07-26T04:57:55.627" v="1718" actId="20577"/>
        <pc:sldMkLst>
          <pc:docMk/>
          <pc:sldMk cId="573823452" sldId="314"/>
        </pc:sldMkLst>
        <pc:spChg chg="mod">
          <ac:chgData name="Eleftherios Vogdanis" userId="b901d587-de4d-49bb-98cf-8785f5d778ab" providerId="ADAL" clId="{59CB59C0-9775-4032-9885-19FF08ABF488}" dt="2023-07-26T04:56:34.254" v="1604" actId="1076"/>
          <ac:spMkLst>
            <pc:docMk/>
            <pc:sldMk cId="573823452" sldId="314"/>
            <ac:spMk id="2" creationId="{CCCA84D5-F8B1-EBA5-CA34-A3DF9D1CC281}"/>
          </ac:spMkLst>
        </pc:spChg>
        <pc:spChg chg="mod">
          <ac:chgData name="Eleftherios Vogdanis" userId="b901d587-de4d-49bb-98cf-8785f5d778ab" providerId="ADAL" clId="{59CB59C0-9775-4032-9885-19FF08ABF488}" dt="2023-07-26T04:57:55.627" v="1718" actId="20577"/>
          <ac:spMkLst>
            <pc:docMk/>
            <pc:sldMk cId="573823452" sldId="314"/>
            <ac:spMk id="3" creationId="{3D1B8229-336E-CD6F-6129-89564FC39202}"/>
          </ac:spMkLst>
        </pc:spChg>
      </pc:sldChg>
    </pc:docChg>
  </pc:docChgLst>
  <pc:docChgLst>
    <pc:chgData name="Eleftherios Vogdanis" userId="b901d587-de4d-49bb-98cf-8785f5d778ab" providerId="ADAL" clId="{82431069-0D3A-44B7-A9E4-531732879969}"/>
    <pc:docChg chg="undo custSel addSld delSld modSld sldOrd">
      <pc:chgData name="Eleftherios Vogdanis" userId="b901d587-de4d-49bb-98cf-8785f5d778ab" providerId="ADAL" clId="{82431069-0D3A-44B7-A9E4-531732879969}" dt="2023-06-19T01:46:29.843" v="3698" actId="1035"/>
      <pc:docMkLst>
        <pc:docMk/>
      </pc:docMkLst>
      <pc:sldChg chg="addSp delSp modSp mod modAnim">
        <pc:chgData name="Eleftherios Vogdanis" userId="b901d587-de4d-49bb-98cf-8785f5d778ab" providerId="ADAL" clId="{82431069-0D3A-44B7-A9E4-531732879969}" dt="2023-06-16T08:34:56.085" v="388" actId="1076"/>
        <pc:sldMkLst>
          <pc:docMk/>
          <pc:sldMk cId="2881044404" sldId="256"/>
        </pc:sldMkLst>
        <pc:spChg chg="del">
          <ac:chgData name="Eleftherios Vogdanis" userId="b901d587-de4d-49bb-98cf-8785f5d778ab" providerId="ADAL" clId="{82431069-0D3A-44B7-A9E4-531732879969}" dt="2023-06-16T08:00:10.320" v="43" actId="478"/>
          <ac:spMkLst>
            <pc:docMk/>
            <pc:sldMk cId="2881044404" sldId="256"/>
            <ac:spMk id="6" creationId="{C724F77A-DA35-4FE8-8517-01A157AF42D1}"/>
          </ac:spMkLst>
        </pc:spChg>
        <pc:spChg chg="mod">
          <ac:chgData name="Eleftherios Vogdanis" userId="b901d587-de4d-49bb-98cf-8785f5d778ab" providerId="ADAL" clId="{82431069-0D3A-44B7-A9E4-531732879969}" dt="2023-06-16T07:57:59.705" v="38" actId="14100"/>
          <ac:spMkLst>
            <pc:docMk/>
            <pc:sldMk cId="2881044404" sldId="256"/>
            <ac:spMk id="7" creationId="{690C7B1B-3415-480A-8B67-A4046D06C128}"/>
          </ac:spMkLst>
        </pc:spChg>
        <pc:picChg chg="del">
          <ac:chgData name="Eleftherios Vogdanis" userId="b901d587-de4d-49bb-98cf-8785f5d778ab" providerId="ADAL" clId="{82431069-0D3A-44B7-A9E4-531732879969}" dt="2023-06-16T07:58:08.684" v="39" actId="478"/>
          <ac:picMkLst>
            <pc:docMk/>
            <pc:sldMk cId="2881044404" sldId="256"/>
            <ac:picMk id="2" creationId="{E8EB2A1D-CCE6-493D-9E45-A46B8818D15B}"/>
          </ac:picMkLst>
        </pc:picChg>
        <pc:picChg chg="add mod">
          <ac:chgData name="Eleftherios Vogdanis" userId="b901d587-de4d-49bb-98cf-8785f5d778ab" providerId="ADAL" clId="{82431069-0D3A-44B7-A9E4-531732879969}" dt="2023-06-16T08:34:56.085" v="388" actId="1076"/>
          <ac:picMkLst>
            <pc:docMk/>
            <pc:sldMk cId="2881044404" sldId="256"/>
            <ac:picMk id="5" creationId="{FFC0E227-F4D6-2A47-4BDE-6CBD20F50F0D}"/>
          </ac:picMkLst>
        </pc:picChg>
        <pc:picChg chg="add mod modCrop">
          <ac:chgData name="Eleftherios Vogdanis" userId="b901d587-de4d-49bb-98cf-8785f5d778ab" providerId="ADAL" clId="{82431069-0D3A-44B7-A9E4-531732879969}" dt="2023-06-16T08:01:31.365" v="57" actId="1076"/>
          <ac:picMkLst>
            <pc:docMk/>
            <pc:sldMk cId="2881044404" sldId="256"/>
            <ac:picMk id="8" creationId="{658A32B2-FED7-B394-2734-7D3EC860A8DA}"/>
          </ac:picMkLst>
        </pc:picChg>
        <pc:cxnChg chg="del">
          <ac:chgData name="Eleftherios Vogdanis" userId="b901d587-de4d-49bb-98cf-8785f5d778ab" providerId="ADAL" clId="{82431069-0D3A-44B7-A9E4-531732879969}" dt="2023-06-16T08:00:07.927" v="42" actId="478"/>
          <ac:cxnSpMkLst>
            <pc:docMk/>
            <pc:sldMk cId="2881044404" sldId="256"/>
            <ac:cxnSpMk id="3" creationId="{223F58D4-B191-421E-BC4D-1A7C5D71B175}"/>
          </ac:cxnSpMkLst>
        </pc:cxnChg>
      </pc:sldChg>
      <pc:sldChg chg="addSp delSp modSp mod">
        <pc:chgData name="Eleftherios Vogdanis" userId="b901d587-de4d-49bb-98cf-8785f5d778ab" providerId="ADAL" clId="{82431069-0D3A-44B7-A9E4-531732879969}" dt="2023-06-19T01:46:29.843" v="3698" actId="1035"/>
        <pc:sldMkLst>
          <pc:docMk/>
          <pc:sldMk cId="3077842572" sldId="257"/>
        </pc:sldMkLst>
        <pc:spChg chg="mod ord">
          <ac:chgData name="Eleftherios Vogdanis" userId="b901d587-de4d-49bb-98cf-8785f5d778ab" providerId="ADAL" clId="{82431069-0D3A-44B7-A9E4-531732879969}" dt="2023-06-17T23:18:19.934" v="3199" actId="14100"/>
          <ac:spMkLst>
            <pc:docMk/>
            <pc:sldMk cId="3077842572" sldId="257"/>
            <ac:spMk id="7" creationId="{690C7B1B-3415-480A-8B67-A4046D06C128}"/>
          </ac:spMkLst>
        </pc:spChg>
        <pc:spChg chg="mod">
          <ac:chgData name="Eleftherios Vogdanis" userId="b901d587-de4d-49bb-98cf-8785f5d778ab" providerId="ADAL" clId="{82431069-0D3A-44B7-A9E4-531732879969}" dt="2023-06-17T23:18:19.216" v="3198" actId="14100"/>
          <ac:spMkLst>
            <pc:docMk/>
            <pc:sldMk cId="3077842572" sldId="257"/>
            <ac:spMk id="10" creationId="{4F047D6A-8BEC-4633-8394-2730B3A61B6D}"/>
          </ac:spMkLst>
        </pc:spChg>
        <pc:picChg chg="del">
          <ac:chgData name="Eleftherios Vogdanis" userId="b901d587-de4d-49bb-98cf-8785f5d778ab" providerId="ADAL" clId="{82431069-0D3A-44B7-A9E4-531732879969}" dt="2023-06-16T08:27:15.305" v="296" actId="478"/>
          <ac:picMkLst>
            <pc:docMk/>
            <pc:sldMk cId="3077842572" sldId="257"/>
            <ac:picMk id="3" creationId="{70D07345-D305-4A10-AE38-366E162E3309}"/>
          </ac:picMkLst>
        </pc:picChg>
        <pc:picChg chg="add mod">
          <ac:chgData name="Eleftherios Vogdanis" userId="b901d587-de4d-49bb-98cf-8785f5d778ab" providerId="ADAL" clId="{82431069-0D3A-44B7-A9E4-531732879969}" dt="2023-06-19T01:46:29.843" v="3698" actId="1035"/>
          <ac:picMkLst>
            <pc:docMk/>
            <pc:sldMk cId="3077842572" sldId="257"/>
            <ac:picMk id="3" creationId="{809942CB-B75F-564C-A500-8A76C243E869}"/>
          </ac:picMkLst>
        </pc:picChg>
        <pc:picChg chg="add mod ord">
          <ac:chgData name="Eleftherios Vogdanis" userId="b901d587-de4d-49bb-98cf-8785f5d778ab" providerId="ADAL" clId="{82431069-0D3A-44B7-A9E4-531732879969}" dt="2023-06-19T01:46:25.444" v="3693" actId="1076"/>
          <ac:picMkLst>
            <pc:docMk/>
            <pc:sldMk cId="3077842572" sldId="257"/>
            <ac:picMk id="5" creationId="{93FFDAEE-3BC6-A990-32F8-34FD52952E65}"/>
          </ac:picMkLst>
        </pc:picChg>
        <pc:cxnChg chg="del">
          <ac:chgData name="Eleftherios Vogdanis" userId="b901d587-de4d-49bb-98cf-8785f5d778ab" providerId="ADAL" clId="{82431069-0D3A-44B7-A9E4-531732879969}" dt="2023-06-16T08:28:25.929" v="314" actId="478"/>
          <ac:cxnSpMkLst>
            <pc:docMk/>
            <pc:sldMk cId="3077842572" sldId="257"/>
            <ac:cxnSpMk id="4" creationId="{7CB3248F-A790-45B7-9B05-6C7FA1214116}"/>
          </ac:cxnSpMkLst>
        </pc:cxnChg>
        <pc:cxnChg chg="add mod">
          <ac:chgData name="Eleftherios Vogdanis" userId="b901d587-de4d-49bb-98cf-8785f5d778ab" providerId="ADAL" clId="{82431069-0D3A-44B7-A9E4-531732879969}" dt="2023-06-17T23:18:10.690" v="3186" actId="1076"/>
          <ac:cxnSpMkLst>
            <pc:docMk/>
            <pc:sldMk cId="3077842572" sldId="257"/>
            <ac:cxnSpMk id="6" creationId="{C204E688-7485-3FC8-2753-60263FE606A8}"/>
          </ac:cxnSpMkLst>
        </pc:cxnChg>
        <pc:cxnChg chg="del mod">
          <ac:chgData name="Eleftherios Vogdanis" userId="b901d587-de4d-49bb-98cf-8785f5d778ab" providerId="ADAL" clId="{82431069-0D3A-44B7-A9E4-531732879969}" dt="2023-06-16T08:28:24.947" v="313" actId="478"/>
          <ac:cxnSpMkLst>
            <pc:docMk/>
            <pc:sldMk cId="3077842572" sldId="257"/>
            <ac:cxnSpMk id="8" creationId="{AC91B0DE-FDA1-45F1-837C-345CD69AA170}"/>
          </ac:cxnSpMkLst>
        </pc:cxnChg>
        <pc:cxnChg chg="add mod">
          <ac:chgData name="Eleftherios Vogdanis" userId="b901d587-de4d-49bb-98cf-8785f5d778ab" providerId="ADAL" clId="{82431069-0D3A-44B7-A9E4-531732879969}" dt="2023-06-16T08:30:26.491" v="337" actId="14100"/>
          <ac:cxnSpMkLst>
            <pc:docMk/>
            <pc:sldMk cId="3077842572" sldId="257"/>
            <ac:cxnSpMk id="9" creationId="{42233EFD-3E1B-8646-EA9C-C0E132047955}"/>
          </ac:cxnSpMkLst>
        </pc:cxnChg>
      </pc:sldChg>
      <pc:sldChg chg="del">
        <pc:chgData name="Eleftherios Vogdanis" userId="b901d587-de4d-49bb-98cf-8785f5d778ab" providerId="ADAL" clId="{82431069-0D3A-44B7-A9E4-531732879969}" dt="2023-06-16T08:26:30.136" v="244" actId="47"/>
        <pc:sldMkLst>
          <pc:docMk/>
          <pc:sldMk cId="1197138528" sldId="261"/>
        </pc:sldMkLst>
      </pc:sldChg>
      <pc:sldChg chg="del">
        <pc:chgData name="Eleftherios Vogdanis" userId="b901d587-de4d-49bb-98cf-8785f5d778ab" providerId="ADAL" clId="{82431069-0D3A-44B7-A9E4-531732879969}" dt="2023-06-16T08:26:31.895" v="245" actId="47"/>
        <pc:sldMkLst>
          <pc:docMk/>
          <pc:sldMk cId="926155337" sldId="262"/>
        </pc:sldMkLst>
      </pc:sldChg>
      <pc:sldChg chg="addSp delSp modSp del mod">
        <pc:chgData name="Eleftherios Vogdanis" userId="b901d587-de4d-49bb-98cf-8785f5d778ab" providerId="ADAL" clId="{82431069-0D3A-44B7-A9E4-531732879969}" dt="2023-06-16T08:37:52.928" v="395" actId="47"/>
        <pc:sldMkLst>
          <pc:docMk/>
          <pc:sldMk cId="3284364859" sldId="263"/>
        </pc:sldMkLst>
        <pc:spChg chg="mod">
          <ac:chgData name="Eleftherios Vogdanis" userId="b901d587-de4d-49bb-98cf-8785f5d778ab" providerId="ADAL" clId="{82431069-0D3A-44B7-A9E4-531732879969}" dt="2023-06-16T08:04:25.770" v="86" actId="1076"/>
          <ac:spMkLst>
            <pc:docMk/>
            <pc:sldMk cId="3284364859" sldId="263"/>
            <ac:spMk id="7" creationId="{690C7B1B-3415-480A-8B67-A4046D06C128}"/>
          </ac:spMkLst>
        </pc:spChg>
        <pc:spChg chg="add del mod">
          <ac:chgData name="Eleftherios Vogdanis" userId="b901d587-de4d-49bb-98cf-8785f5d778ab" providerId="ADAL" clId="{82431069-0D3A-44B7-A9E4-531732879969}" dt="2023-06-16T08:03:46.048" v="67" actId="478"/>
          <ac:spMkLst>
            <pc:docMk/>
            <pc:sldMk cId="3284364859" sldId="263"/>
            <ac:spMk id="14" creationId="{84914667-B1EF-4B17-A900-C860BFC8453C}"/>
          </ac:spMkLst>
        </pc:spChg>
        <pc:spChg chg="add del mod">
          <ac:chgData name="Eleftherios Vogdanis" userId="b901d587-de4d-49bb-98cf-8785f5d778ab" providerId="ADAL" clId="{82431069-0D3A-44B7-A9E4-531732879969}" dt="2023-06-16T08:34:23.846" v="386" actId="478"/>
          <ac:spMkLst>
            <pc:docMk/>
            <pc:sldMk cId="3284364859" sldId="263"/>
            <ac:spMk id="15" creationId="{44D2B63D-0C2D-4598-DB2B-9192CEE099C6}"/>
          </ac:spMkLst>
        </pc:spChg>
        <pc:spChg chg="add del mod">
          <ac:chgData name="Eleftherios Vogdanis" userId="b901d587-de4d-49bb-98cf-8785f5d778ab" providerId="ADAL" clId="{82431069-0D3A-44B7-A9E4-531732879969}" dt="2023-06-16T08:37:13.875" v="390" actId="478"/>
          <ac:spMkLst>
            <pc:docMk/>
            <pc:sldMk cId="3284364859" sldId="263"/>
            <ac:spMk id="16" creationId="{22EAA525-F5AE-F197-5C8E-6656B2CB4ED0}"/>
          </ac:spMkLst>
        </pc:spChg>
        <pc:picChg chg="add mod">
          <ac:chgData name="Eleftherios Vogdanis" userId="b901d587-de4d-49bb-98cf-8785f5d778ab" providerId="ADAL" clId="{82431069-0D3A-44B7-A9E4-531732879969}" dt="2023-06-16T08:06:01.279" v="109" actId="14100"/>
          <ac:picMkLst>
            <pc:docMk/>
            <pc:sldMk cId="3284364859" sldId="263"/>
            <ac:picMk id="2" creationId="{E029C1EB-8311-77AF-A478-CC498081D400}"/>
          </ac:picMkLst>
        </pc:picChg>
        <pc:picChg chg="add del">
          <ac:chgData name="Eleftherios Vogdanis" userId="b901d587-de4d-49bb-98cf-8785f5d778ab" providerId="ADAL" clId="{82431069-0D3A-44B7-A9E4-531732879969}" dt="2023-06-16T08:02:38.135" v="65" actId="478"/>
          <ac:picMkLst>
            <pc:docMk/>
            <pc:sldMk cId="3284364859" sldId="263"/>
            <ac:picMk id="4" creationId="{8D506675-60A3-40D8-A1DE-A710315E58F8}"/>
          </ac:picMkLst>
        </pc:picChg>
        <pc:picChg chg="add mod ord">
          <ac:chgData name="Eleftherios Vogdanis" userId="b901d587-de4d-49bb-98cf-8785f5d778ab" providerId="ADAL" clId="{82431069-0D3A-44B7-A9E4-531732879969}" dt="2023-06-16T08:06:04.495" v="110" actId="14100"/>
          <ac:picMkLst>
            <pc:docMk/>
            <pc:sldMk cId="3284364859" sldId="263"/>
            <ac:picMk id="6" creationId="{DFC82F65-0FD5-588E-527B-1636495F7A8D}"/>
          </ac:picMkLst>
        </pc:picChg>
        <pc:cxnChg chg="mod ord">
          <ac:chgData name="Eleftherios Vogdanis" userId="b901d587-de4d-49bb-98cf-8785f5d778ab" providerId="ADAL" clId="{82431069-0D3A-44B7-A9E4-531732879969}" dt="2023-06-16T08:07:03.797" v="115" actId="1582"/>
          <ac:cxnSpMkLst>
            <pc:docMk/>
            <pc:sldMk cId="3284364859" sldId="263"/>
            <ac:cxnSpMk id="5" creationId="{1983B3EC-F9B0-455D-A52B-0D7F798ED105}"/>
          </ac:cxnSpMkLst>
        </pc:cxnChg>
        <pc:cxnChg chg="del">
          <ac:chgData name="Eleftherios Vogdanis" userId="b901d587-de4d-49bb-98cf-8785f5d778ab" providerId="ADAL" clId="{82431069-0D3A-44B7-A9E4-531732879969}" dt="2023-06-16T08:05:20.757" v="96" actId="478"/>
          <ac:cxnSpMkLst>
            <pc:docMk/>
            <pc:sldMk cId="3284364859" sldId="263"/>
            <ac:cxnSpMk id="8" creationId="{641F8723-B90A-405C-8172-5C89C9A04874}"/>
          </ac:cxnSpMkLst>
        </pc:cxnChg>
        <pc:cxnChg chg="del">
          <ac:chgData name="Eleftherios Vogdanis" userId="b901d587-de4d-49bb-98cf-8785f5d778ab" providerId="ADAL" clId="{82431069-0D3A-44B7-A9E4-531732879969}" dt="2023-06-16T08:05:19.841" v="95" actId="478"/>
          <ac:cxnSpMkLst>
            <pc:docMk/>
            <pc:sldMk cId="3284364859" sldId="263"/>
            <ac:cxnSpMk id="9" creationId="{1ECA3B62-BC74-49F9-A184-452EB3B4D99A}"/>
          </ac:cxnSpMkLst>
        </pc:cxnChg>
        <pc:cxnChg chg="del">
          <ac:chgData name="Eleftherios Vogdanis" userId="b901d587-de4d-49bb-98cf-8785f5d778ab" providerId="ADAL" clId="{82431069-0D3A-44B7-A9E4-531732879969}" dt="2023-06-16T08:05:18.525" v="94" actId="478"/>
          <ac:cxnSpMkLst>
            <pc:docMk/>
            <pc:sldMk cId="3284364859" sldId="263"/>
            <ac:cxnSpMk id="10" creationId="{339D34FA-BAA8-446F-B685-63AA8B36643A}"/>
          </ac:cxnSpMkLst>
        </pc:cxnChg>
      </pc:sldChg>
      <pc:sldChg chg="del">
        <pc:chgData name="Eleftherios Vogdanis" userId="b901d587-de4d-49bb-98cf-8785f5d778ab" providerId="ADAL" clId="{82431069-0D3A-44B7-A9E4-531732879969}" dt="2023-06-16T08:02:13.033" v="58" actId="47"/>
        <pc:sldMkLst>
          <pc:docMk/>
          <pc:sldMk cId="1322054436" sldId="264"/>
        </pc:sldMkLst>
      </pc:sldChg>
      <pc:sldChg chg="del">
        <pc:chgData name="Eleftherios Vogdanis" userId="b901d587-de4d-49bb-98cf-8785f5d778ab" providerId="ADAL" clId="{82431069-0D3A-44B7-A9E4-531732879969}" dt="2023-06-16T08:26:34.022" v="246" actId="47"/>
        <pc:sldMkLst>
          <pc:docMk/>
          <pc:sldMk cId="2547349448" sldId="265"/>
        </pc:sldMkLst>
      </pc:sldChg>
      <pc:sldChg chg="addSp delSp modSp mod setBg addAnim delAnim setClrOvrMap">
        <pc:chgData name="Eleftherios Vogdanis" userId="b901d587-de4d-49bb-98cf-8785f5d778ab" providerId="ADAL" clId="{82431069-0D3A-44B7-A9E4-531732879969}" dt="2023-06-16T09:49:33.166" v="3147" actId="113"/>
        <pc:sldMkLst>
          <pc:docMk/>
          <pc:sldMk cId="826493001" sldId="266"/>
        </pc:sldMkLst>
        <pc:spChg chg="mod ord">
          <ac:chgData name="Eleftherios Vogdanis" userId="b901d587-de4d-49bb-98cf-8785f5d778ab" providerId="ADAL" clId="{82431069-0D3A-44B7-A9E4-531732879969}" dt="2023-06-16T09:49:33.166" v="3147" actId="113"/>
          <ac:spMkLst>
            <pc:docMk/>
            <pc:sldMk cId="826493001" sldId="266"/>
            <ac:spMk id="2" creationId="{CF1C360A-F1BC-44BC-936F-519FB4BA8B7A}"/>
          </ac:spMkLst>
        </pc:spChg>
        <pc:spChg chg="del mod">
          <ac:chgData name="Eleftherios Vogdanis" userId="b901d587-de4d-49bb-98cf-8785f5d778ab" providerId="ADAL" clId="{82431069-0D3A-44B7-A9E4-531732879969}" dt="2023-06-16T07:56:24.471" v="7" actId="478"/>
          <ac:spMkLst>
            <pc:docMk/>
            <pc:sldMk cId="826493001" sldId="266"/>
            <ac:spMk id="3" creationId="{BA2C9A42-5A18-443C-8367-72B2CC40C154}"/>
          </ac:spMkLst>
        </pc:spChg>
        <pc:spChg chg="add del mod">
          <ac:chgData name="Eleftherios Vogdanis" userId="b901d587-de4d-49bb-98cf-8785f5d778ab" providerId="ADAL" clId="{82431069-0D3A-44B7-A9E4-531732879969}" dt="2023-06-16T07:56:28.666" v="8" actId="478"/>
          <ac:spMkLst>
            <pc:docMk/>
            <pc:sldMk cId="826493001" sldId="266"/>
            <ac:spMk id="7" creationId="{7198B5A4-DE3B-A743-5778-369C98CFBA1C}"/>
          </ac:spMkLst>
        </pc:spChg>
        <pc:spChg chg="add del">
          <ac:chgData name="Eleftherios Vogdanis" userId="b901d587-de4d-49bb-98cf-8785f5d778ab" providerId="ADAL" clId="{82431069-0D3A-44B7-A9E4-531732879969}" dt="2023-06-16T07:56:36.522" v="11" actId="26606"/>
          <ac:spMkLst>
            <pc:docMk/>
            <pc:sldMk cId="826493001" sldId="266"/>
            <ac:spMk id="10" creationId="{71B2258F-86CA-4D4D-8270-BC05FCDEBFB3}"/>
          </ac:spMkLst>
        </pc:spChg>
        <pc:picChg chg="add mod">
          <ac:chgData name="Eleftherios Vogdanis" userId="b901d587-de4d-49bb-98cf-8785f5d778ab" providerId="ADAL" clId="{82431069-0D3A-44B7-A9E4-531732879969}" dt="2023-06-16T07:57:22.580" v="27" actId="1076"/>
          <ac:picMkLst>
            <pc:docMk/>
            <pc:sldMk cId="826493001" sldId="266"/>
            <ac:picMk id="5" creationId="{5A03D523-E67C-C532-92AE-2505ADF6C51F}"/>
          </ac:picMkLst>
        </pc:picChg>
      </pc:sldChg>
      <pc:sldChg chg="addSp delSp modSp add mod">
        <pc:chgData name="Eleftherios Vogdanis" userId="b901d587-de4d-49bb-98cf-8785f5d778ab" providerId="ADAL" clId="{82431069-0D3A-44B7-A9E4-531732879969}" dt="2023-06-19T00:59:46.102" v="3669" actId="20577"/>
        <pc:sldMkLst>
          <pc:docMk/>
          <pc:sldMk cId="4292571046" sldId="267"/>
        </pc:sldMkLst>
        <pc:spChg chg="mod">
          <ac:chgData name="Eleftherios Vogdanis" userId="b901d587-de4d-49bb-98cf-8785f5d778ab" providerId="ADAL" clId="{82431069-0D3A-44B7-A9E4-531732879969}" dt="2023-06-19T00:59:46.102" v="3669" actId="20577"/>
          <ac:spMkLst>
            <pc:docMk/>
            <pc:sldMk cId="4292571046" sldId="267"/>
            <ac:spMk id="7" creationId="{690C7B1B-3415-480A-8B67-A4046D06C128}"/>
          </ac:spMkLst>
        </pc:spChg>
        <pc:spChg chg="add mod">
          <ac:chgData name="Eleftherios Vogdanis" userId="b901d587-de4d-49bb-98cf-8785f5d778ab" providerId="ADAL" clId="{82431069-0D3A-44B7-A9E4-531732879969}" dt="2023-06-16T08:34:16.659" v="384"/>
          <ac:spMkLst>
            <pc:docMk/>
            <pc:sldMk cId="4292571046" sldId="267"/>
            <ac:spMk id="9" creationId="{E13E278D-7915-27D5-D77C-7FA26047510E}"/>
          </ac:spMkLst>
        </pc:spChg>
        <pc:picChg chg="add mod ord">
          <ac:chgData name="Eleftherios Vogdanis" userId="b901d587-de4d-49bb-98cf-8785f5d778ab" providerId="ADAL" clId="{82431069-0D3A-44B7-A9E4-531732879969}" dt="2023-06-16T08:13:10.881" v="145" actId="1035"/>
          <ac:picMkLst>
            <pc:docMk/>
            <pc:sldMk cId="4292571046" sldId="267"/>
            <ac:picMk id="4" creationId="{24922A1F-761F-3C17-7FF6-E4DF03C65F0F}"/>
          </ac:picMkLst>
        </pc:picChg>
        <pc:picChg chg="del">
          <ac:chgData name="Eleftherios Vogdanis" userId="b901d587-de4d-49bb-98cf-8785f5d778ab" providerId="ADAL" clId="{82431069-0D3A-44B7-A9E4-531732879969}" dt="2023-06-16T08:09:46.701" v="118" actId="478"/>
          <ac:picMkLst>
            <pc:docMk/>
            <pc:sldMk cId="4292571046" sldId="267"/>
            <ac:picMk id="6" creationId="{DFC82F65-0FD5-588E-527B-1636495F7A8D}"/>
          </ac:picMkLst>
        </pc:picChg>
        <pc:cxnChg chg="mod">
          <ac:chgData name="Eleftherios Vogdanis" userId="b901d587-de4d-49bb-98cf-8785f5d778ab" providerId="ADAL" clId="{82431069-0D3A-44B7-A9E4-531732879969}" dt="2023-06-16T08:10:17.112" v="128" actId="14100"/>
          <ac:cxnSpMkLst>
            <pc:docMk/>
            <pc:sldMk cId="4292571046" sldId="267"/>
            <ac:cxnSpMk id="5" creationId="{1983B3EC-F9B0-455D-A52B-0D7F798ED105}"/>
          </ac:cxnSpMkLst>
        </pc:cxnChg>
      </pc:sldChg>
      <pc:sldChg chg="new del">
        <pc:chgData name="Eleftherios Vogdanis" userId="b901d587-de4d-49bb-98cf-8785f5d778ab" providerId="ADAL" clId="{82431069-0D3A-44B7-A9E4-531732879969}" dt="2023-06-16T08:11:30.287" v="132" actId="680"/>
        <pc:sldMkLst>
          <pc:docMk/>
          <pc:sldMk cId="808264365" sldId="268"/>
        </pc:sldMkLst>
      </pc:sldChg>
      <pc:sldChg chg="addSp delSp modSp add mod">
        <pc:chgData name="Eleftherios Vogdanis" userId="b901d587-de4d-49bb-98cf-8785f5d778ab" providerId="ADAL" clId="{82431069-0D3A-44B7-A9E4-531732879969}" dt="2023-06-19T00:59:50.344" v="3671" actId="20577"/>
        <pc:sldMkLst>
          <pc:docMk/>
          <pc:sldMk cId="1987938028" sldId="268"/>
        </pc:sldMkLst>
        <pc:spChg chg="mod">
          <ac:chgData name="Eleftherios Vogdanis" userId="b901d587-de4d-49bb-98cf-8785f5d778ab" providerId="ADAL" clId="{82431069-0D3A-44B7-A9E4-531732879969}" dt="2023-06-19T00:59:50.344" v="3671" actId="20577"/>
          <ac:spMkLst>
            <pc:docMk/>
            <pc:sldMk cId="1987938028" sldId="268"/>
            <ac:spMk id="7" creationId="{690C7B1B-3415-480A-8B67-A4046D06C128}"/>
          </ac:spMkLst>
        </pc:spChg>
        <pc:spChg chg="add mod">
          <ac:chgData name="Eleftherios Vogdanis" userId="b901d587-de4d-49bb-98cf-8785f5d778ab" providerId="ADAL" clId="{82431069-0D3A-44B7-A9E4-531732879969}" dt="2023-06-16T08:34:14.988" v="383"/>
          <ac:spMkLst>
            <pc:docMk/>
            <pc:sldMk cId="1987938028" sldId="268"/>
            <ac:spMk id="12" creationId="{0488BB4E-0C90-817D-E8D1-070AC3EC3442}"/>
          </ac:spMkLst>
        </pc:spChg>
        <pc:picChg chg="del">
          <ac:chgData name="Eleftherios Vogdanis" userId="b901d587-de4d-49bb-98cf-8785f5d778ab" providerId="ADAL" clId="{82431069-0D3A-44B7-A9E4-531732879969}" dt="2023-06-16T08:12:34.758" v="134" actId="478"/>
          <ac:picMkLst>
            <pc:docMk/>
            <pc:sldMk cId="1987938028" sldId="268"/>
            <ac:picMk id="4" creationId="{24922A1F-761F-3C17-7FF6-E4DF03C65F0F}"/>
          </ac:picMkLst>
        </pc:picChg>
        <pc:picChg chg="add mod ord modCrop">
          <ac:chgData name="Eleftherios Vogdanis" userId="b901d587-de4d-49bb-98cf-8785f5d778ab" providerId="ADAL" clId="{82431069-0D3A-44B7-A9E4-531732879969}" dt="2023-06-16T08:14:15.748" v="150" actId="14100"/>
          <ac:picMkLst>
            <pc:docMk/>
            <pc:sldMk cId="1987938028" sldId="268"/>
            <ac:picMk id="6" creationId="{3FA2F418-053E-D4FD-DECD-3AB792CBAD88}"/>
          </ac:picMkLst>
        </pc:picChg>
        <pc:picChg chg="add del">
          <ac:chgData name="Eleftherios Vogdanis" userId="b901d587-de4d-49bb-98cf-8785f5d778ab" providerId="ADAL" clId="{82431069-0D3A-44B7-A9E4-531732879969}" dt="2023-06-16T08:14:41.266" v="154" actId="22"/>
          <ac:picMkLst>
            <pc:docMk/>
            <pc:sldMk cId="1987938028" sldId="268"/>
            <ac:picMk id="11" creationId="{442B4673-E263-023D-87B7-7B6423C8CF1D}"/>
          </ac:picMkLst>
        </pc:picChg>
        <pc:cxnChg chg="mod">
          <ac:chgData name="Eleftherios Vogdanis" userId="b901d587-de4d-49bb-98cf-8785f5d778ab" providerId="ADAL" clId="{82431069-0D3A-44B7-A9E4-531732879969}" dt="2023-06-16T08:14:28.815" v="152" actId="14100"/>
          <ac:cxnSpMkLst>
            <pc:docMk/>
            <pc:sldMk cId="1987938028" sldId="268"/>
            <ac:cxnSpMk id="5" creationId="{1983B3EC-F9B0-455D-A52B-0D7F798ED105}"/>
          </ac:cxnSpMkLst>
        </pc:cxnChg>
      </pc:sldChg>
      <pc:sldChg chg="add del">
        <pc:chgData name="Eleftherios Vogdanis" userId="b901d587-de4d-49bb-98cf-8785f5d778ab" providerId="ADAL" clId="{82431069-0D3A-44B7-A9E4-531732879969}" dt="2023-06-16T08:11:28.781" v="131"/>
        <pc:sldMkLst>
          <pc:docMk/>
          <pc:sldMk cId="785766112" sldId="269"/>
        </pc:sldMkLst>
      </pc:sldChg>
      <pc:sldChg chg="addSp delSp modSp add mod">
        <pc:chgData name="Eleftherios Vogdanis" userId="b901d587-de4d-49bb-98cf-8785f5d778ab" providerId="ADAL" clId="{82431069-0D3A-44B7-A9E4-531732879969}" dt="2023-06-19T00:59:54.155" v="3673" actId="20577"/>
        <pc:sldMkLst>
          <pc:docMk/>
          <pc:sldMk cId="1872554850" sldId="269"/>
        </pc:sldMkLst>
        <pc:spChg chg="mod">
          <ac:chgData name="Eleftherios Vogdanis" userId="b901d587-de4d-49bb-98cf-8785f5d778ab" providerId="ADAL" clId="{82431069-0D3A-44B7-A9E4-531732879969}" dt="2023-06-19T00:59:54.155" v="3673" actId="20577"/>
          <ac:spMkLst>
            <pc:docMk/>
            <pc:sldMk cId="1872554850" sldId="269"/>
            <ac:spMk id="7" creationId="{690C7B1B-3415-480A-8B67-A4046D06C128}"/>
          </ac:spMkLst>
        </pc:spChg>
        <pc:spChg chg="add mod">
          <ac:chgData name="Eleftherios Vogdanis" userId="b901d587-de4d-49bb-98cf-8785f5d778ab" providerId="ADAL" clId="{82431069-0D3A-44B7-A9E4-531732879969}" dt="2023-06-16T08:34:12.822" v="382"/>
          <ac:spMkLst>
            <pc:docMk/>
            <pc:sldMk cId="1872554850" sldId="269"/>
            <ac:spMk id="10" creationId="{1F802FA9-E716-475D-40E4-7047E01093C6}"/>
          </ac:spMkLst>
        </pc:spChg>
        <pc:picChg chg="del">
          <ac:chgData name="Eleftherios Vogdanis" userId="b901d587-de4d-49bb-98cf-8785f5d778ab" providerId="ADAL" clId="{82431069-0D3A-44B7-A9E4-531732879969}" dt="2023-06-16T08:15:05.126" v="158" actId="478"/>
          <ac:picMkLst>
            <pc:docMk/>
            <pc:sldMk cId="1872554850" sldId="269"/>
            <ac:picMk id="6" creationId="{3FA2F418-053E-D4FD-DECD-3AB792CBAD88}"/>
          </ac:picMkLst>
        </pc:picChg>
        <pc:picChg chg="add mod ord">
          <ac:chgData name="Eleftherios Vogdanis" userId="b901d587-de4d-49bb-98cf-8785f5d778ab" providerId="ADAL" clId="{82431069-0D3A-44B7-A9E4-531732879969}" dt="2023-06-16T08:17:06.113" v="170" actId="14100"/>
          <ac:picMkLst>
            <pc:docMk/>
            <pc:sldMk cId="1872554850" sldId="269"/>
            <ac:picMk id="8" creationId="{795B10A4-E37C-5622-24EF-C8C77E7069A7}"/>
          </ac:picMkLst>
        </pc:picChg>
        <pc:cxnChg chg="mod">
          <ac:chgData name="Eleftherios Vogdanis" userId="b901d587-de4d-49bb-98cf-8785f5d778ab" providerId="ADAL" clId="{82431069-0D3A-44B7-A9E4-531732879969}" dt="2023-06-16T08:16:49.152" v="168" actId="14100"/>
          <ac:cxnSpMkLst>
            <pc:docMk/>
            <pc:sldMk cId="1872554850" sldId="269"/>
            <ac:cxnSpMk id="5" creationId="{1983B3EC-F9B0-455D-A52B-0D7F798ED105}"/>
          </ac:cxnSpMkLst>
        </pc:cxnChg>
      </pc:sldChg>
      <pc:sldChg chg="addSp delSp modSp add mod">
        <pc:chgData name="Eleftherios Vogdanis" userId="b901d587-de4d-49bb-98cf-8785f5d778ab" providerId="ADAL" clId="{82431069-0D3A-44B7-A9E4-531732879969}" dt="2023-06-19T00:59:57.907" v="3675" actId="20577"/>
        <pc:sldMkLst>
          <pc:docMk/>
          <pc:sldMk cId="4053310546" sldId="270"/>
        </pc:sldMkLst>
        <pc:spChg chg="mod">
          <ac:chgData name="Eleftherios Vogdanis" userId="b901d587-de4d-49bb-98cf-8785f5d778ab" providerId="ADAL" clId="{82431069-0D3A-44B7-A9E4-531732879969}" dt="2023-06-19T00:59:57.907" v="3675" actId="20577"/>
          <ac:spMkLst>
            <pc:docMk/>
            <pc:sldMk cId="4053310546" sldId="270"/>
            <ac:spMk id="7" creationId="{690C7B1B-3415-480A-8B67-A4046D06C128}"/>
          </ac:spMkLst>
        </pc:spChg>
        <pc:spChg chg="add mod">
          <ac:chgData name="Eleftherios Vogdanis" userId="b901d587-de4d-49bb-98cf-8785f5d778ab" providerId="ADAL" clId="{82431069-0D3A-44B7-A9E4-531732879969}" dt="2023-06-16T08:34:09.845" v="381"/>
          <ac:spMkLst>
            <pc:docMk/>
            <pc:sldMk cId="4053310546" sldId="270"/>
            <ac:spMk id="9" creationId="{2EE240DF-6D8A-AC60-A293-9FE8731F68DF}"/>
          </ac:spMkLst>
        </pc:spChg>
        <pc:picChg chg="add mod ord">
          <ac:chgData name="Eleftherios Vogdanis" userId="b901d587-de4d-49bb-98cf-8785f5d778ab" providerId="ADAL" clId="{82431069-0D3A-44B7-A9E4-531732879969}" dt="2023-06-16T08:18:13.695" v="178" actId="14100"/>
          <ac:picMkLst>
            <pc:docMk/>
            <pc:sldMk cId="4053310546" sldId="270"/>
            <ac:picMk id="4" creationId="{0C93A924-F02C-B127-06B9-54946112D6D3}"/>
          </ac:picMkLst>
        </pc:picChg>
        <pc:picChg chg="del">
          <ac:chgData name="Eleftherios Vogdanis" userId="b901d587-de4d-49bb-98cf-8785f5d778ab" providerId="ADAL" clId="{82431069-0D3A-44B7-A9E4-531732879969}" dt="2023-06-16T08:17:33.939" v="172" actId="478"/>
          <ac:picMkLst>
            <pc:docMk/>
            <pc:sldMk cId="4053310546" sldId="270"/>
            <ac:picMk id="8" creationId="{795B10A4-E37C-5622-24EF-C8C77E7069A7}"/>
          </ac:picMkLst>
        </pc:picChg>
        <pc:cxnChg chg="mod">
          <ac:chgData name="Eleftherios Vogdanis" userId="b901d587-de4d-49bb-98cf-8785f5d778ab" providerId="ADAL" clId="{82431069-0D3A-44B7-A9E4-531732879969}" dt="2023-06-16T08:18:26.589" v="180" actId="14100"/>
          <ac:cxnSpMkLst>
            <pc:docMk/>
            <pc:sldMk cId="4053310546" sldId="270"/>
            <ac:cxnSpMk id="5" creationId="{1983B3EC-F9B0-455D-A52B-0D7F798ED105}"/>
          </ac:cxnSpMkLst>
        </pc:cxnChg>
      </pc:sldChg>
      <pc:sldChg chg="addSp delSp modSp add mod">
        <pc:chgData name="Eleftherios Vogdanis" userId="b901d587-de4d-49bb-98cf-8785f5d778ab" providerId="ADAL" clId="{82431069-0D3A-44B7-A9E4-531732879969}" dt="2023-06-19T01:00:01.505" v="3677" actId="20577"/>
        <pc:sldMkLst>
          <pc:docMk/>
          <pc:sldMk cId="2154783295" sldId="271"/>
        </pc:sldMkLst>
        <pc:spChg chg="mod">
          <ac:chgData name="Eleftherios Vogdanis" userId="b901d587-de4d-49bb-98cf-8785f5d778ab" providerId="ADAL" clId="{82431069-0D3A-44B7-A9E4-531732879969}" dt="2023-06-19T01:00:01.505" v="3677" actId="20577"/>
          <ac:spMkLst>
            <pc:docMk/>
            <pc:sldMk cId="2154783295" sldId="271"/>
            <ac:spMk id="7" creationId="{690C7B1B-3415-480A-8B67-A4046D06C128}"/>
          </ac:spMkLst>
        </pc:spChg>
        <pc:spChg chg="add mod">
          <ac:chgData name="Eleftherios Vogdanis" userId="b901d587-de4d-49bb-98cf-8785f5d778ab" providerId="ADAL" clId="{82431069-0D3A-44B7-A9E4-531732879969}" dt="2023-06-16T08:34:06.890" v="380"/>
          <ac:spMkLst>
            <pc:docMk/>
            <pc:sldMk cId="2154783295" sldId="271"/>
            <ac:spMk id="14" creationId="{883F390A-4BF5-5D9D-FB32-9A020BEA9E19}"/>
          </ac:spMkLst>
        </pc:spChg>
        <pc:picChg chg="del">
          <ac:chgData name="Eleftherios Vogdanis" userId="b901d587-de4d-49bb-98cf-8785f5d778ab" providerId="ADAL" clId="{82431069-0D3A-44B7-A9E4-531732879969}" dt="2023-06-16T08:18:38.721" v="182" actId="478"/>
          <ac:picMkLst>
            <pc:docMk/>
            <pc:sldMk cId="2154783295" sldId="271"/>
            <ac:picMk id="4" creationId="{0C93A924-F02C-B127-06B9-54946112D6D3}"/>
          </ac:picMkLst>
        </pc:picChg>
        <pc:picChg chg="add del mod ord">
          <ac:chgData name="Eleftherios Vogdanis" userId="b901d587-de4d-49bb-98cf-8785f5d778ab" providerId="ADAL" clId="{82431069-0D3A-44B7-A9E4-531732879969}" dt="2023-06-16T08:20:53.357" v="193" actId="478"/>
          <ac:picMkLst>
            <pc:docMk/>
            <pc:sldMk cId="2154783295" sldId="271"/>
            <ac:picMk id="6" creationId="{A370480F-640A-D212-01DE-0E67A9746BD9}"/>
          </ac:picMkLst>
        </pc:picChg>
        <pc:picChg chg="add del mod ord">
          <ac:chgData name="Eleftherios Vogdanis" userId="b901d587-de4d-49bb-98cf-8785f5d778ab" providerId="ADAL" clId="{82431069-0D3A-44B7-A9E4-531732879969}" dt="2023-06-16T08:21:59.814" v="201" actId="478"/>
          <ac:picMkLst>
            <pc:docMk/>
            <pc:sldMk cId="2154783295" sldId="271"/>
            <ac:picMk id="11" creationId="{F0CBF3EC-13DD-EBE6-C214-6DC0BA2E6D16}"/>
          </ac:picMkLst>
        </pc:picChg>
        <pc:picChg chg="add mod ord">
          <ac:chgData name="Eleftherios Vogdanis" userId="b901d587-de4d-49bb-98cf-8785f5d778ab" providerId="ADAL" clId="{82431069-0D3A-44B7-A9E4-531732879969}" dt="2023-06-16T08:22:14.126" v="208" actId="171"/>
          <ac:picMkLst>
            <pc:docMk/>
            <pc:sldMk cId="2154783295" sldId="271"/>
            <ac:picMk id="13" creationId="{C89C9BE2-0FFF-B25B-00D5-98D6E757EDB9}"/>
          </ac:picMkLst>
        </pc:picChg>
        <pc:cxnChg chg="mod">
          <ac:chgData name="Eleftherios Vogdanis" userId="b901d587-de4d-49bb-98cf-8785f5d778ab" providerId="ADAL" clId="{82431069-0D3A-44B7-A9E4-531732879969}" dt="2023-06-16T08:22:19.199" v="209" actId="1076"/>
          <ac:cxnSpMkLst>
            <pc:docMk/>
            <pc:sldMk cId="2154783295" sldId="271"/>
            <ac:cxnSpMk id="5" creationId="{1983B3EC-F9B0-455D-A52B-0D7F798ED105}"/>
          </ac:cxnSpMkLst>
        </pc:cxnChg>
      </pc:sldChg>
      <pc:sldChg chg="addSp delSp modSp add mod">
        <pc:chgData name="Eleftherios Vogdanis" userId="b901d587-de4d-49bb-98cf-8785f5d778ab" providerId="ADAL" clId="{82431069-0D3A-44B7-A9E4-531732879969}" dt="2023-06-19T01:00:05.544" v="3679" actId="20577"/>
        <pc:sldMkLst>
          <pc:docMk/>
          <pc:sldMk cId="2980140699" sldId="272"/>
        </pc:sldMkLst>
        <pc:spChg chg="mod">
          <ac:chgData name="Eleftherios Vogdanis" userId="b901d587-de4d-49bb-98cf-8785f5d778ab" providerId="ADAL" clId="{82431069-0D3A-44B7-A9E4-531732879969}" dt="2023-06-19T01:00:05.544" v="3679" actId="20577"/>
          <ac:spMkLst>
            <pc:docMk/>
            <pc:sldMk cId="2980140699" sldId="272"/>
            <ac:spMk id="7" creationId="{690C7B1B-3415-480A-8B67-A4046D06C128}"/>
          </ac:spMkLst>
        </pc:spChg>
        <pc:spChg chg="add mod">
          <ac:chgData name="Eleftherios Vogdanis" userId="b901d587-de4d-49bb-98cf-8785f5d778ab" providerId="ADAL" clId="{82431069-0D3A-44B7-A9E4-531732879969}" dt="2023-06-16T08:34:03.770" v="379"/>
          <ac:spMkLst>
            <pc:docMk/>
            <pc:sldMk cId="2980140699" sldId="272"/>
            <ac:spMk id="12" creationId="{F2BFAD50-07A9-50C6-18AD-BFEDCAB6FA97}"/>
          </ac:spMkLst>
        </pc:spChg>
        <pc:picChg chg="add del mod">
          <ac:chgData name="Eleftherios Vogdanis" userId="b901d587-de4d-49bb-98cf-8785f5d778ab" providerId="ADAL" clId="{82431069-0D3A-44B7-A9E4-531732879969}" dt="2023-06-16T08:25:05.945" v="228" actId="1076"/>
          <ac:picMkLst>
            <pc:docMk/>
            <pc:sldMk cId="2980140699" sldId="272"/>
            <ac:picMk id="2" creationId="{E029C1EB-8311-77AF-A478-CC498081D400}"/>
          </ac:picMkLst>
        </pc:picChg>
        <pc:picChg chg="add mod ord">
          <ac:chgData name="Eleftherios Vogdanis" userId="b901d587-de4d-49bb-98cf-8785f5d778ab" providerId="ADAL" clId="{82431069-0D3A-44B7-A9E4-531732879969}" dt="2023-06-16T08:25:39.047" v="241" actId="14100"/>
          <ac:picMkLst>
            <pc:docMk/>
            <pc:sldMk cId="2980140699" sldId="272"/>
            <ac:picMk id="4" creationId="{6245B3A2-6867-946B-9AC8-085230246B21}"/>
          </ac:picMkLst>
        </pc:picChg>
        <pc:picChg chg="del">
          <ac:chgData name="Eleftherios Vogdanis" userId="b901d587-de4d-49bb-98cf-8785f5d778ab" providerId="ADAL" clId="{82431069-0D3A-44B7-A9E4-531732879969}" dt="2023-06-16T08:23:38.676" v="213" actId="478"/>
          <ac:picMkLst>
            <pc:docMk/>
            <pc:sldMk cId="2980140699" sldId="272"/>
            <ac:picMk id="13" creationId="{C89C9BE2-0FFF-B25B-00D5-98D6E757EDB9}"/>
          </ac:picMkLst>
        </pc:picChg>
        <pc:cxnChg chg="mod">
          <ac:chgData name="Eleftherios Vogdanis" userId="b901d587-de4d-49bb-98cf-8785f5d778ab" providerId="ADAL" clId="{82431069-0D3A-44B7-A9E4-531732879969}" dt="2023-06-16T08:25:52.513" v="243" actId="14100"/>
          <ac:cxnSpMkLst>
            <pc:docMk/>
            <pc:sldMk cId="2980140699" sldId="272"/>
            <ac:cxnSpMk id="5" creationId="{1983B3EC-F9B0-455D-A52B-0D7F798ED105}"/>
          </ac:cxnSpMkLst>
        </pc:cxnChg>
      </pc:sldChg>
      <pc:sldChg chg="addSp delSp modSp new mod ord">
        <pc:chgData name="Eleftherios Vogdanis" userId="b901d587-de4d-49bb-98cf-8785f5d778ab" providerId="ADAL" clId="{82431069-0D3A-44B7-A9E4-531732879969}" dt="2023-06-19T01:45:25.365" v="3685" actId="1076"/>
        <pc:sldMkLst>
          <pc:docMk/>
          <pc:sldMk cId="1588320155" sldId="273"/>
        </pc:sldMkLst>
        <pc:spChg chg="del">
          <ac:chgData name="Eleftherios Vogdanis" userId="b901d587-de4d-49bb-98cf-8785f5d778ab" providerId="ADAL" clId="{82431069-0D3A-44B7-A9E4-531732879969}" dt="2023-06-16T08:31:33.860" v="340" actId="478"/>
          <ac:spMkLst>
            <pc:docMk/>
            <pc:sldMk cId="1588320155" sldId="273"/>
            <ac:spMk id="2" creationId="{77E22358-4DDB-E84A-72AE-244A00F60F8D}"/>
          </ac:spMkLst>
        </pc:spChg>
        <pc:spChg chg="del">
          <ac:chgData name="Eleftherios Vogdanis" userId="b901d587-de4d-49bb-98cf-8785f5d778ab" providerId="ADAL" clId="{82431069-0D3A-44B7-A9E4-531732879969}" dt="2023-06-16T08:31:33.194" v="339" actId="478"/>
          <ac:spMkLst>
            <pc:docMk/>
            <pc:sldMk cId="1588320155" sldId="273"/>
            <ac:spMk id="3" creationId="{D8503E9A-2E5D-D8D2-462D-C8632A0FB593}"/>
          </ac:spMkLst>
        </pc:spChg>
        <pc:spChg chg="add mod">
          <ac:chgData name="Eleftherios Vogdanis" userId="b901d587-de4d-49bb-98cf-8785f5d778ab" providerId="ADAL" clId="{82431069-0D3A-44B7-A9E4-531732879969}" dt="2023-06-16T08:33:26.007" v="376" actId="1076"/>
          <ac:spMkLst>
            <pc:docMk/>
            <pc:sldMk cId="1588320155" sldId="273"/>
            <ac:spMk id="8" creationId="{81E15FE2-4BB4-710B-D74B-44A69E3ACC77}"/>
          </ac:spMkLst>
        </pc:spChg>
        <pc:spChg chg="add mod">
          <ac:chgData name="Eleftherios Vogdanis" userId="b901d587-de4d-49bb-98cf-8785f5d778ab" providerId="ADAL" clId="{82431069-0D3A-44B7-A9E4-531732879969}" dt="2023-06-16T08:58:34.391" v="554" actId="20577"/>
          <ac:spMkLst>
            <pc:docMk/>
            <pc:sldMk cId="1588320155" sldId="273"/>
            <ac:spMk id="12" creationId="{C08D7093-D68D-0EF5-361B-39D0AE563FEC}"/>
          </ac:spMkLst>
        </pc:spChg>
        <pc:picChg chg="add mod">
          <ac:chgData name="Eleftherios Vogdanis" userId="b901d587-de4d-49bb-98cf-8785f5d778ab" providerId="ADAL" clId="{82431069-0D3A-44B7-A9E4-531732879969}" dt="2023-06-19T01:45:25.365" v="3685" actId="1076"/>
          <ac:picMkLst>
            <pc:docMk/>
            <pc:sldMk cId="1588320155" sldId="273"/>
            <ac:picMk id="3" creationId="{B6EE021E-199A-8D0F-ED14-F935C6924FAD}"/>
          </ac:picMkLst>
        </pc:picChg>
        <pc:picChg chg="add del mod modCrop">
          <ac:chgData name="Eleftherios Vogdanis" userId="b901d587-de4d-49bb-98cf-8785f5d778ab" providerId="ADAL" clId="{82431069-0D3A-44B7-A9E4-531732879969}" dt="2023-06-16T08:57:40.802" v="539" actId="478"/>
          <ac:picMkLst>
            <pc:docMk/>
            <pc:sldMk cId="1588320155" sldId="273"/>
            <ac:picMk id="5" creationId="{548A22FB-BB08-832C-B0C8-BF16C908A95F}"/>
          </ac:picMkLst>
        </pc:picChg>
        <pc:picChg chg="add del">
          <ac:chgData name="Eleftherios Vogdanis" userId="b901d587-de4d-49bb-98cf-8785f5d778ab" providerId="ADAL" clId="{82431069-0D3A-44B7-A9E4-531732879969}" dt="2023-06-16T08:58:00.981" v="541" actId="478"/>
          <ac:picMkLst>
            <pc:docMk/>
            <pc:sldMk cId="1588320155" sldId="273"/>
            <ac:picMk id="14" creationId="{56FAE33D-D6B6-B2D1-360A-0B7EDC3CB741}"/>
          </ac:picMkLst>
        </pc:picChg>
        <pc:picChg chg="add mod ord">
          <ac:chgData name="Eleftherios Vogdanis" userId="b901d587-de4d-49bb-98cf-8785f5d778ab" providerId="ADAL" clId="{82431069-0D3A-44B7-A9E4-531732879969}" dt="2023-06-16T08:58:18.934" v="549" actId="1076"/>
          <ac:picMkLst>
            <pc:docMk/>
            <pc:sldMk cId="1588320155" sldId="273"/>
            <ac:picMk id="16" creationId="{FDD1AC63-0C89-C081-763F-922DF87EF6D3}"/>
          </ac:picMkLst>
        </pc:picChg>
        <pc:cxnChg chg="add mod">
          <ac:chgData name="Eleftherios Vogdanis" userId="b901d587-de4d-49bb-98cf-8785f5d778ab" providerId="ADAL" clId="{82431069-0D3A-44B7-A9E4-531732879969}" dt="2023-06-16T08:58:25.367" v="551" actId="14100"/>
          <ac:cxnSpMkLst>
            <pc:docMk/>
            <pc:sldMk cId="1588320155" sldId="273"/>
            <ac:cxnSpMk id="6" creationId="{1C819E9A-F6D9-0CF9-58D9-1719C25F06C3}"/>
          </ac:cxnSpMkLst>
        </pc:cxnChg>
      </pc:sldChg>
      <pc:sldChg chg="modSp add mod">
        <pc:chgData name="Eleftherios Vogdanis" userId="b901d587-de4d-49bb-98cf-8785f5d778ab" providerId="ADAL" clId="{82431069-0D3A-44B7-A9E4-531732879969}" dt="2023-06-19T00:46:50.129" v="3647" actId="20577"/>
        <pc:sldMkLst>
          <pc:docMk/>
          <pc:sldMk cId="4214097709" sldId="274"/>
        </pc:sldMkLst>
        <pc:spChg chg="mod">
          <ac:chgData name="Eleftherios Vogdanis" userId="b901d587-de4d-49bb-98cf-8785f5d778ab" providerId="ADAL" clId="{82431069-0D3A-44B7-A9E4-531732879969}" dt="2023-06-19T00:46:50.129" v="3647" actId="20577"/>
          <ac:spMkLst>
            <pc:docMk/>
            <pc:sldMk cId="4214097709" sldId="274"/>
            <ac:spMk id="7" creationId="{690C7B1B-3415-480A-8B67-A4046D06C128}"/>
          </ac:spMkLst>
        </pc:spChg>
      </pc:sldChg>
      <pc:sldChg chg="addSp delSp modSp add mod">
        <pc:chgData name="Eleftherios Vogdanis" userId="b901d587-de4d-49bb-98cf-8785f5d778ab" providerId="ADAL" clId="{82431069-0D3A-44B7-A9E4-531732879969}" dt="2023-06-19T00:59:33.528" v="3665" actId="20577"/>
        <pc:sldMkLst>
          <pc:docMk/>
          <pc:sldMk cId="4239911860" sldId="275"/>
        </pc:sldMkLst>
        <pc:spChg chg="mod">
          <ac:chgData name="Eleftherios Vogdanis" userId="b901d587-de4d-49bb-98cf-8785f5d778ab" providerId="ADAL" clId="{82431069-0D3A-44B7-A9E4-531732879969}" dt="2023-06-19T00:59:33.528" v="3665" actId="20577"/>
          <ac:spMkLst>
            <pc:docMk/>
            <pc:sldMk cId="4239911860" sldId="275"/>
            <ac:spMk id="7" creationId="{690C7B1B-3415-480A-8B67-A4046D06C128}"/>
          </ac:spMkLst>
        </pc:spChg>
        <pc:spChg chg="mod">
          <ac:chgData name="Eleftherios Vogdanis" userId="b901d587-de4d-49bb-98cf-8785f5d778ab" providerId="ADAL" clId="{82431069-0D3A-44B7-A9E4-531732879969}" dt="2023-06-16T08:37:23.758" v="394" actId="20577"/>
          <ac:spMkLst>
            <pc:docMk/>
            <pc:sldMk cId="4239911860" sldId="275"/>
            <ac:spMk id="16" creationId="{22EAA525-F5AE-F197-5C8E-6656B2CB4ED0}"/>
          </ac:spMkLst>
        </pc:spChg>
        <pc:picChg chg="add del mod">
          <ac:chgData name="Eleftherios Vogdanis" userId="b901d587-de4d-49bb-98cf-8785f5d778ab" providerId="ADAL" clId="{82431069-0D3A-44B7-A9E4-531732879969}" dt="2023-06-16T08:39:41.187" v="399" actId="478"/>
          <ac:picMkLst>
            <pc:docMk/>
            <pc:sldMk cId="4239911860" sldId="275"/>
            <ac:picMk id="4" creationId="{68C8FCC1-E951-2E2F-6986-7CE502BC20B5}"/>
          </ac:picMkLst>
        </pc:picChg>
        <pc:picChg chg="del">
          <ac:chgData name="Eleftherios Vogdanis" userId="b901d587-de4d-49bb-98cf-8785f5d778ab" providerId="ADAL" clId="{82431069-0D3A-44B7-A9E4-531732879969}" dt="2023-06-16T08:37:57.429" v="396" actId="478"/>
          <ac:picMkLst>
            <pc:docMk/>
            <pc:sldMk cId="4239911860" sldId="275"/>
            <ac:picMk id="6" creationId="{DFC82F65-0FD5-588E-527B-1636495F7A8D}"/>
          </ac:picMkLst>
        </pc:picChg>
        <pc:picChg chg="add mod ord modCrop">
          <ac:chgData name="Eleftherios Vogdanis" userId="b901d587-de4d-49bb-98cf-8785f5d778ab" providerId="ADAL" clId="{82431069-0D3A-44B7-A9E4-531732879969}" dt="2023-06-16T08:40:45.331" v="413" actId="732"/>
          <ac:picMkLst>
            <pc:docMk/>
            <pc:sldMk cId="4239911860" sldId="275"/>
            <ac:picMk id="9" creationId="{61F5A9FC-5EB7-10AE-9450-E3C77426D541}"/>
          </ac:picMkLst>
        </pc:picChg>
        <pc:cxnChg chg="mod">
          <ac:chgData name="Eleftherios Vogdanis" userId="b901d587-de4d-49bb-98cf-8785f5d778ab" providerId="ADAL" clId="{82431069-0D3A-44B7-A9E4-531732879969}" dt="2023-06-16T08:40:26.569" v="410" actId="14100"/>
          <ac:cxnSpMkLst>
            <pc:docMk/>
            <pc:sldMk cId="4239911860" sldId="275"/>
            <ac:cxnSpMk id="5" creationId="{1983B3EC-F9B0-455D-A52B-0D7F798ED105}"/>
          </ac:cxnSpMkLst>
        </pc:cxnChg>
      </pc:sldChg>
      <pc:sldChg chg="addSp delSp modSp add mod">
        <pc:chgData name="Eleftherios Vogdanis" userId="b901d587-de4d-49bb-98cf-8785f5d778ab" providerId="ADAL" clId="{82431069-0D3A-44B7-A9E4-531732879969}" dt="2023-06-19T00:59:30.125" v="3663" actId="20577"/>
        <pc:sldMkLst>
          <pc:docMk/>
          <pc:sldMk cId="3366758945" sldId="276"/>
        </pc:sldMkLst>
        <pc:spChg chg="mod">
          <ac:chgData name="Eleftherios Vogdanis" userId="b901d587-de4d-49bb-98cf-8785f5d778ab" providerId="ADAL" clId="{82431069-0D3A-44B7-A9E4-531732879969}" dt="2023-06-19T00:59:30.125" v="3663" actId="20577"/>
          <ac:spMkLst>
            <pc:docMk/>
            <pc:sldMk cId="3366758945" sldId="276"/>
            <ac:spMk id="7" creationId="{690C7B1B-3415-480A-8B67-A4046D06C128}"/>
          </ac:spMkLst>
        </pc:spChg>
        <pc:picChg chg="mod">
          <ac:chgData name="Eleftherios Vogdanis" userId="b901d587-de4d-49bb-98cf-8785f5d778ab" providerId="ADAL" clId="{82431069-0D3A-44B7-A9E4-531732879969}" dt="2023-06-16T08:41:59.552" v="425" actId="1076"/>
          <ac:picMkLst>
            <pc:docMk/>
            <pc:sldMk cId="3366758945" sldId="276"/>
            <ac:picMk id="2" creationId="{E029C1EB-8311-77AF-A478-CC498081D400}"/>
          </ac:picMkLst>
        </pc:picChg>
        <pc:picChg chg="add mod ord modCrop">
          <ac:chgData name="Eleftherios Vogdanis" userId="b901d587-de4d-49bb-98cf-8785f5d778ab" providerId="ADAL" clId="{82431069-0D3A-44B7-A9E4-531732879969}" dt="2023-06-16T08:41:52.990" v="423" actId="732"/>
          <ac:picMkLst>
            <pc:docMk/>
            <pc:sldMk cId="3366758945" sldId="276"/>
            <ac:picMk id="4" creationId="{4D614406-281C-372F-256A-051EAC9D3E6F}"/>
          </ac:picMkLst>
        </pc:picChg>
        <pc:picChg chg="del">
          <ac:chgData name="Eleftherios Vogdanis" userId="b901d587-de4d-49bb-98cf-8785f5d778ab" providerId="ADAL" clId="{82431069-0D3A-44B7-A9E4-531732879969}" dt="2023-06-16T08:41:06.644" v="415" actId="478"/>
          <ac:picMkLst>
            <pc:docMk/>
            <pc:sldMk cId="3366758945" sldId="276"/>
            <ac:picMk id="9" creationId="{61F5A9FC-5EB7-10AE-9450-E3C77426D541}"/>
          </ac:picMkLst>
        </pc:picChg>
        <pc:picChg chg="add del">
          <ac:chgData name="Eleftherios Vogdanis" userId="b901d587-de4d-49bb-98cf-8785f5d778ab" providerId="ADAL" clId="{82431069-0D3A-44B7-A9E4-531732879969}" dt="2023-06-16T08:42:54.843" v="435" actId="22"/>
          <ac:picMkLst>
            <pc:docMk/>
            <pc:sldMk cId="3366758945" sldId="276"/>
            <ac:picMk id="12" creationId="{462554A5-88FA-57A7-6C34-8D717D89E0D3}"/>
          </ac:picMkLst>
        </pc:picChg>
        <pc:cxnChg chg="mod">
          <ac:chgData name="Eleftherios Vogdanis" userId="b901d587-de4d-49bb-98cf-8785f5d778ab" providerId="ADAL" clId="{82431069-0D3A-44B7-A9E4-531732879969}" dt="2023-06-16T08:42:42.346" v="433" actId="14100"/>
          <ac:cxnSpMkLst>
            <pc:docMk/>
            <pc:sldMk cId="3366758945" sldId="276"/>
            <ac:cxnSpMk id="5" creationId="{1983B3EC-F9B0-455D-A52B-0D7F798ED105}"/>
          </ac:cxnSpMkLst>
        </pc:cxnChg>
      </pc:sldChg>
      <pc:sldChg chg="addSp delSp modSp add mod">
        <pc:chgData name="Eleftherios Vogdanis" userId="b901d587-de4d-49bb-98cf-8785f5d778ab" providerId="ADAL" clId="{82431069-0D3A-44B7-A9E4-531732879969}" dt="2023-06-19T00:59:26.738" v="3661" actId="20577"/>
        <pc:sldMkLst>
          <pc:docMk/>
          <pc:sldMk cId="824280035" sldId="277"/>
        </pc:sldMkLst>
        <pc:spChg chg="mod">
          <ac:chgData name="Eleftherios Vogdanis" userId="b901d587-de4d-49bb-98cf-8785f5d778ab" providerId="ADAL" clId="{82431069-0D3A-44B7-A9E4-531732879969}" dt="2023-06-19T00:59:26.738" v="3661" actId="20577"/>
          <ac:spMkLst>
            <pc:docMk/>
            <pc:sldMk cId="824280035" sldId="277"/>
            <ac:spMk id="7" creationId="{690C7B1B-3415-480A-8B67-A4046D06C128}"/>
          </ac:spMkLst>
        </pc:spChg>
        <pc:picChg chg="del">
          <ac:chgData name="Eleftherios Vogdanis" userId="b901d587-de4d-49bb-98cf-8785f5d778ab" providerId="ADAL" clId="{82431069-0D3A-44B7-A9E4-531732879969}" dt="2023-06-16T08:43:00.205" v="437" actId="478"/>
          <ac:picMkLst>
            <pc:docMk/>
            <pc:sldMk cId="824280035" sldId="277"/>
            <ac:picMk id="4" creationId="{4D614406-281C-372F-256A-051EAC9D3E6F}"/>
          </ac:picMkLst>
        </pc:picChg>
        <pc:picChg chg="add mod ord">
          <ac:chgData name="Eleftherios Vogdanis" userId="b901d587-de4d-49bb-98cf-8785f5d778ab" providerId="ADAL" clId="{82431069-0D3A-44B7-A9E4-531732879969}" dt="2023-06-16T08:43:49.863" v="443" actId="14100"/>
          <ac:picMkLst>
            <pc:docMk/>
            <pc:sldMk cId="824280035" sldId="277"/>
            <ac:picMk id="6" creationId="{9C2DA30E-D36F-9D68-F8FF-7F840BC16AD7}"/>
          </ac:picMkLst>
        </pc:picChg>
        <pc:cxnChg chg="mod">
          <ac:chgData name="Eleftherios Vogdanis" userId="b901d587-de4d-49bb-98cf-8785f5d778ab" providerId="ADAL" clId="{82431069-0D3A-44B7-A9E4-531732879969}" dt="2023-06-16T08:43:59.222" v="445" actId="14100"/>
          <ac:cxnSpMkLst>
            <pc:docMk/>
            <pc:sldMk cId="824280035" sldId="277"/>
            <ac:cxnSpMk id="5" creationId="{1983B3EC-F9B0-455D-A52B-0D7F798ED105}"/>
          </ac:cxnSpMkLst>
        </pc:cxnChg>
      </pc:sldChg>
      <pc:sldChg chg="addSp delSp modSp add mod">
        <pc:chgData name="Eleftherios Vogdanis" userId="b901d587-de4d-49bb-98cf-8785f5d778ab" providerId="ADAL" clId="{82431069-0D3A-44B7-A9E4-531732879969}" dt="2023-06-19T00:59:40.087" v="3667" actId="20577"/>
        <pc:sldMkLst>
          <pc:docMk/>
          <pc:sldMk cId="2429270926" sldId="278"/>
        </pc:sldMkLst>
        <pc:spChg chg="mod">
          <ac:chgData name="Eleftherios Vogdanis" userId="b901d587-de4d-49bb-98cf-8785f5d778ab" providerId="ADAL" clId="{82431069-0D3A-44B7-A9E4-531732879969}" dt="2023-06-19T00:59:40.087" v="3667" actId="20577"/>
          <ac:spMkLst>
            <pc:docMk/>
            <pc:sldMk cId="2429270926" sldId="278"/>
            <ac:spMk id="7" creationId="{690C7B1B-3415-480A-8B67-A4046D06C128}"/>
          </ac:spMkLst>
        </pc:spChg>
        <pc:picChg chg="add mod ord">
          <ac:chgData name="Eleftherios Vogdanis" userId="b901d587-de4d-49bb-98cf-8785f5d778ab" providerId="ADAL" clId="{82431069-0D3A-44B7-A9E4-531732879969}" dt="2023-06-16T08:45:26.029" v="456" actId="14100"/>
          <ac:picMkLst>
            <pc:docMk/>
            <pc:sldMk cId="2429270926" sldId="278"/>
            <ac:picMk id="4" creationId="{26B54B5F-1A38-C38C-FBD6-A5AD9F8B714A}"/>
          </ac:picMkLst>
        </pc:picChg>
        <pc:picChg chg="del">
          <ac:chgData name="Eleftherios Vogdanis" userId="b901d587-de4d-49bb-98cf-8785f5d778ab" providerId="ADAL" clId="{82431069-0D3A-44B7-A9E4-531732879969}" dt="2023-06-16T08:45:06.254" v="447" actId="478"/>
          <ac:picMkLst>
            <pc:docMk/>
            <pc:sldMk cId="2429270926" sldId="278"/>
            <ac:picMk id="6" creationId="{9C2DA30E-D36F-9D68-F8FF-7F840BC16AD7}"/>
          </ac:picMkLst>
        </pc:picChg>
        <pc:cxnChg chg="mod">
          <ac:chgData name="Eleftherios Vogdanis" userId="b901d587-de4d-49bb-98cf-8785f5d778ab" providerId="ADAL" clId="{82431069-0D3A-44B7-A9E4-531732879969}" dt="2023-06-16T08:45:38.274" v="458" actId="14100"/>
          <ac:cxnSpMkLst>
            <pc:docMk/>
            <pc:sldMk cId="2429270926" sldId="278"/>
            <ac:cxnSpMk id="5" creationId="{1983B3EC-F9B0-455D-A52B-0D7F798ED105}"/>
          </ac:cxnSpMkLst>
        </pc:cxnChg>
      </pc:sldChg>
      <pc:sldChg chg="addSp delSp modSp add mod">
        <pc:chgData name="Eleftherios Vogdanis" userId="b901d587-de4d-49bb-98cf-8785f5d778ab" providerId="ADAL" clId="{82431069-0D3A-44B7-A9E4-531732879969}" dt="2023-06-19T00:59:21.010" v="3659" actId="20577"/>
        <pc:sldMkLst>
          <pc:docMk/>
          <pc:sldMk cId="1155580135" sldId="279"/>
        </pc:sldMkLst>
        <pc:spChg chg="mod">
          <ac:chgData name="Eleftherios Vogdanis" userId="b901d587-de4d-49bb-98cf-8785f5d778ab" providerId="ADAL" clId="{82431069-0D3A-44B7-A9E4-531732879969}" dt="2023-06-19T00:59:21.010" v="3659" actId="20577"/>
          <ac:spMkLst>
            <pc:docMk/>
            <pc:sldMk cId="1155580135" sldId="279"/>
            <ac:spMk id="7" creationId="{690C7B1B-3415-480A-8B67-A4046D06C128}"/>
          </ac:spMkLst>
        </pc:spChg>
        <pc:picChg chg="mod">
          <ac:chgData name="Eleftherios Vogdanis" userId="b901d587-de4d-49bb-98cf-8785f5d778ab" providerId="ADAL" clId="{82431069-0D3A-44B7-A9E4-531732879969}" dt="2023-06-16T08:47:09.445" v="463" actId="1076"/>
          <ac:picMkLst>
            <pc:docMk/>
            <pc:sldMk cId="1155580135" sldId="279"/>
            <ac:picMk id="2" creationId="{E029C1EB-8311-77AF-A478-CC498081D400}"/>
          </ac:picMkLst>
        </pc:picChg>
        <pc:picChg chg="del">
          <ac:chgData name="Eleftherios Vogdanis" userId="b901d587-de4d-49bb-98cf-8785f5d778ab" providerId="ADAL" clId="{82431069-0D3A-44B7-A9E4-531732879969}" dt="2023-06-16T08:47:00.877" v="461" actId="478"/>
          <ac:picMkLst>
            <pc:docMk/>
            <pc:sldMk cId="1155580135" sldId="279"/>
            <ac:picMk id="4" creationId="{26B54B5F-1A38-C38C-FBD6-A5AD9F8B714A}"/>
          </ac:picMkLst>
        </pc:picChg>
        <pc:picChg chg="add mod ord">
          <ac:chgData name="Eleftherios Vogdanis" userId="b901d587-de4d-49bb-98cf-8785f5d778ab" providerId="ADAL" clId="{82431069-0D3A-44B7-A9E4-531732879969}" dt="2023-06-16T08:47:24.024" v="468" actId="171"/>
          <ac:picMkLst>
            <pc:docMk/>
            <pc:sldMk cId="1155580135" sldId="279"/>
            <ac:picMk id="6" creationId="{339D9CBC-E888-81FF-3F22-F7F799458D62}"/>
          </ac:picMkLst>
        </pc:picChg>
        <pc:cxnChg chg="mod">
          <ac:chgData name="Eleftherios Vogdanis" userId="b901d587-de4d-49bb-98cf-8785f5d778ab" providerId="ADAL" clId="{82431069-0D3A-44B7-A9E4-531732879969}" dt="2023-06-16T08:47:32.478" v="470" actId="14100"/>
          <ac:cxnSpMkLst>
            <pc:docMk/>
            <pc:sldMk cId="1155580135" sldId="279"/>
            <ac:cxnSpMk id="5" creationId="{1983B3EC-F9B0-455D-A52B-0D7F798ED105}"/>
          </ac:cxnSpMkLst>
        </pc:cxnChg>
      </pc:sldChg>
      <pc:sldChg chg="addSp delSp modSp new mod">
        <pc:chgData name="Eleftherios Vogdanis" userId="b901d587-de4d-49bb-98cf-8785f5d778ab" providerId="ADAL" clId="{82431069-0D3A-44B7-A9E4-531732879969}" dt="2023-06-17T23:13:48.246" v="3158" actId="1035"/>
        <pc:sldMkLst>
          <pc:docMk/>
          <pc:sldMk cId="148931303" sldId="280"/>
        </pc:sldMkLst>
        <pc:spChg chg="del">
          <ac:chgData name="Eleftherios Vogdanis" userId="b901d587-de4d-49bb-98cf-8785f5d778ab" providerId="ADAL" clId="{82431069-0D3A-44B7-A9E4-531732879969}" dt="2023-06-16T08:48:06.095" v="472" actId="478"/>
          <ac:spMkLst>
            <pc:docMk/>
            <pc:sldMk cId="148931303" sldId="280"/>
            <ac:spMk id="2" creationId="{3D7E6F3E-64BC-07B6-DD3F-1E0FB532C1E6}"/>
          </ac:spMkLst>
        </pc:spChg>
        <pc:spChg chg="del">
          <ac:chgData name="Eleftherios Vogdanis" userId="b901d587-de4d-49bb-98cf-8785f5d778ab" providerId="ADAL" clId="{82431069-0D3A-44B7-A9E4-531732879969}" dt="2023-06-16T08:48:05.364" v="471" actId="478"/>
          <ac:spMkLst>
            <pc:docMk/>
            <pc:sldMk cId="148931303" sldId="280"/>
            <ac:spMk id="3" creationId="{AA01F516-5A66-5396-4B27-2B483A7C8E99}"/>
          </ac:spMkLst>
        </pc:spChg>
        <pc:spChg chg="add mod">
          <ac:chgData name="Eleftherios Vogdanis" userId="b901d587-de4d-49bb-98cf-8785f5d778ab" providerId="ADAL" clId="{82431069-0D3A-44B7-A9E4-531732879969}" dt="2023-06-16T08:49:08.382" v="480" actId="14100"/>
          <ac:spMkLst>
            <pc:docMk/>
            <pc:sldMk cId="148931303" sldId="280"/>
            <ac:spMk id="6" creationId="{D8748B67-B2C3-F2EC-18D7-40244FF5BEAA}"/>
          </ac:spMkLst>
        </pc:spChg>
        <pc:spChg chg="add mod">
          <ac:chgData name="Eleftherios Vogdanis" userId="b901d587-de4d-49bb-98cf-8785f5d778ab" providerId="ADAL" clId="{82431069-0D3A-44B7-A9E4-531732879969}" dt="2023-06-16T08:53:14.032" v="512"/>
          <ac:spMkLst>
            <pc:docMk/>
            <pc:sldMk cId="148931303" sldId="280"/>
            <ac:spMk id="11" creationId="{A9BBEC0A-912A-E4CA-5204-6ACA10A9AB4F}"/>
          </ac:spMkLst>
        </pc:spChg>
        <pc:picChg chg="add mod">
          <ac:chgData name="Eleftherios Vogdanis" userId="b901d587-de4d-49bb-98cf-8785f5d778ab" providerId="ADAL" clId="{82431069-0D3A-44B7-A9E4-531732879969}" dt="2023-06-17T23:13:48.246" v="3158" actId="1035"/>
          <ac:picMkLst>
            <pc:docMk/>
            <pc:sldMk cId="148931303" sldId="280"/>
            <ac:picMk id="5" creationId="{2FFF0F71-18BE-8F1A-2FD1-AD2293B5FAA0}"/>
          </ac:picMkLst>
        </pc:picChg>
        <pc:cxnChg chg="add mod">
          <ac:chgData name="Eleftherios Vogdanis" userId="b901d587-de4d-49bb-98cf-8785f5d778ab" providerId="ADAL" clId="{82431069-0D3A-44B7-A9E4-531732879969}" dt="2023-06-16T08:49:08.382" v="480" actId="14100"/>
          <ac:cxnSpMkLst>
            <pc:docMk/>
            <pc:sldMk cId="148931303" sldId="280"/>
            <ac:cxnSpMk id="7" creationId="{65FED2D3-7175-0CFC-661B-97DAB19C5E52}"/>
          </ac:cxnSpMkLst>
        </pc:cxnChg>
        <pc:cxnChg chg="add mod">
          <ac:chgData name="Eleftherios Vogdanis" userId="b901d587-de4d-49bb-98cf-8785f5d778ab" providerId="ADAL" clId="{82431069-0D3A-44B7-A9E4-531732879969}" dt="2023-06-16T08:49:08.382" v="480" actId="14100"/>
          <ac:cxnSpMkLst>
            <pc:docMk/>
            <pc:sldMk cId="148931303" sldId="280"/>
            <ac:cxnSpMk id="8" creationId="{302CB517-C18B-5557-ED4B-B2DD549D53D4}"/>
          </ac:cxnSpMkLst>
        </pc:cxnChg>
      </pc:sldChg>
      <pc:sldChg chg="addSp delSp modSp new mod">
        <pc:chgData name="Eleftherios Vogdanis" userId="b901d587-de4d-49bb-98cf-8785f5d778ab" providerId="ADAL" clId="{82431069-0D3A-44B7-A9E4-531732879969}" dt="2023-06-16T08:53:20.241" v="514" actId="1076"/>
        <pc:sldMkLst>
          <pc:docMk/>
          <pc:sldMk cId="2862138687" sldId="281"/>
        </pc:sldMkLst>
        <pc:spChg chg="del">
          <ac:chgData name="Eleftherios Vogdanis" userId="b901d587-de4d-49bb-98cf-8785f5d778ab" providerId="ADAL" clId="{82431069-0D3A-44B7-A9E4-531732879969}" dt="2023-06-16T08:50:20.475" v="483" actId="478"/>
          <ac:spMkLst>
            <pc:docMk/>
            <pc:sldMk cId="2862138687" sldId="281"/>
            <ac:spMk id="2" creationId="{42DFFF69-4E0B-9FB8-31FD-62A07BC1E9A6}"/>
          </ac:spMkLst>
        </pc:spChg>
        <pc:spChg chg="del">
          <ac:chgData name="Eleftherios Vogdanis" userId="b901d587-de4d-49bb-98cf-8785f5d778ab" providerId="ADAL" clId="{82431069-0D3A-44B7-A9E4-531732879969}" dt="2023-06-16T08:50:19.707" v="482" actId="478"/>
          <ac:spMkLst>
            <pc:docMk/>
            <pc:sldMk cId="2862138687" sldId="281"/>
            <ac:spMk id="3" creationId="{D77F8815-5EE9-A6AB-7783-7502740A5F46}"/>
          </ac:spMkLst>
        </pc:spChg>
        <pc:spChg chg="add mod">
          <ac:chgData name="Eleftherios Vogdanis" userId="b901d587-de4d-49bb-98cf-8785f5d778ab" providerId="ADAL" clId="{82431069-0D3A-44B7-A9E4-531732879969}" dt="2023-06-16T08:52:37.593" v="511" actId="1076"/>
          <ac:spMkLst>
            <pc:docMk/>
            <pc:sldMk cId="2862138687" sldId="281"/>
            <ac:spMk id="7" creationId="{E936A811-1251-C390-F350-60A8F56B437E}"/>
          </ac:spMkLst>
        </pc:spChg>
        <pc:spChg chg="add mod">
          <ac:chgData name="Eleftherios Vogdanis" userId="b901d587-de4d-49bb-98cf-8785f5d778ab" providerId="ADAL" clId="{82431069-0D3A-44B7-A9E4-531732879969}" dt="2023-06-16T08:53:20.241" v="514" actId="1076"/>
          <ac:spMkLst>
            <pc:docMk/>
            <pc:sldMk cId="2862138687" sldId="281"/>
            <ac:spMk id="11" creationId="{05955099-219B-F44B-D189-611714EE78E6}"/>
          </ac:spMkLst>
        </pc:spChg>
        <pc:picChg chg="add mod">
          <ac:chgData name="Eleftherios Vogdanis" userId="b901d587-de4d-49bb-98cf-8785f5d778ab" providerId="ADAL" clId="{82431069-0D3A-44B7-A9E4-531732879969}" dt="2023-06-16T08:52:12.920" v="507" actId="1076"/>
          <ac:picMkLst>
            <pc:docMk/>
            <pc:sldMk cId="2862138687" sldId="281"/>
            <ac:picMk id="5" creationId="{67C54090-40AA-ADAD-16DA-87DAD576DD27}"/>
          </ac:picMkLst>
        </pc:picChg>
        <pc:cxnChg chg="add mod">
          <ac:chgData name="Eleftherios Vogdanis" userId="b901d587-de4d-49bb-98cf-8785f5d778ab" providerId="ADAL" clId="{82431069-0D3A-44B7-A9E4-531732879969}" dt="2023-06-16T08:52:28.477" v="509" actId="14100"/>
          <ac:cxnSpMkLst>
            <pc:docMk/>
            <pc:sldMk cId="2862138687" sldId="281"/>
            <ac:cxnSpMk id="6" creationId="{587809B0-46C8-244A-9491-24344E9DD063}"/>
          </ac:cxnSpMkLst>
        </pc:cxnChg>
      </pc:sldChg>
      <pc:sldChg chg="addSp delSp modSp new mod">
        <pc:chgData name="Eleftherios Vogdanis" userId="b901d587-de4d-49bb-98cf-8785f5d778ab" providerId="ADAL" clId="{82431069-0D3A-44B7-A9E4-531732879969}" dt="2023-06-19T01:45:08.551" v="3682" actId="1076"/>
        <pc:sldMkLst>
          <pc:docMk/>
          <pc:sldMk cId="2398520621" sldId="282"/>
        </pc:sldMkLst>
        <pc:spChg chg="del">
          <ac:chgData name="Eleftherios Vogdanis" userId="b901d587-de4d-49bb-98cf-8785f5d778ab" providerId="ADAL" clId="{82431069-0D3A-44B7-A9E4-531732879969}" dt="2023-06-16T08:55:53.302" v="517" actId="478"/>
          <ac:spMkLst>
            <pc:docMk/>
            <pc:sldMk cId="2398520621" sldId="282"/>
            <ac:spMk id="2" creationId="{2A5B305F-D30C-0F1B-EDBC-09B43F29A7D1}"/>
          </ac:spMkLst>
        </pc:spChg>
        <pc:spChg chg="del">
          <ac:chgData name="Eleftherios Vogdanis" userId="b901d587-de4d-49bb-98cf-8785f5d778ab" providerId="ADAL" clId="{82431069-0D3A-44B7-A9E4-531732879969}" dt="2023-06-16T08:55:52.446" v="516" actId="478"/>
          <ac:spMkLst>
            <pc:docMk/>
            <pc:sldMk cId="2398520621" sldId="282"/>
            <ac:spMk id="3" creationId="{38D19419-4C4E-0339-FD8F-E32C97F21328}"/>
          </ac:spMkLst>
        </pc:spChg>
        <pc:spChg chg="add mod">
          <ac:chgData name="Eleftherios Vogdanis" userId="b901d587-de4d-49bb-98cf-8785f5d778ab" providerId="ADAL" clId="{82431069-0D3A-44B7-A9E4-531732879969}" dt="2023-06-16T08:56:35.469" v="529" actId="14100"/>
          <ac:spMkLst>
            <pc:docMk/>
            <pc:sldMk cId="2398520621" sldId="282"/>
            <ac:spMk id="6" creationId="{572935C8-3D8E-6820-04D4-91DAD6A755E1}"/>
          </ac:spMkLst>
        </pc:spChg>
        <pc:spChg chg="add mod">
          <ac:chgData name="Eleftherios Vogdanis" userId="b901d587-de4d-49bb-98cf-8785f5d778ab" providerId="ADAL" clId="{82431069-0D3A-44B7-A9E4-531732879969}" dt="2023-06-16T08:58:42.785" v="555" actId="1076"/>
          <ac:spMkLst>
            <pc:docMk/>
            <pc:sldMk cId="2398520621" sldId="282"/>
            <ac:spMk id="11" creationId="{249A8E77-595C-B126-A446-909AF6A60766}"/>
          </ac:spMkLst>
        </pc:spChg>
        <pc:picChg chg="add mod">
          <ac:chgData name="Eleftherios Vogdanis" userId="b901d587-de4d-49bb-98cf-8785f5d778ab" providerId="ADAL" clId="{82431069-0D3A-44B7-A9E4-531732879969}" dt="2023-06-19T01:45:08.551" v="3682" actId="1076"/>
          <ac:picMkLst>
            <pc:docMk/>
            <pc:sldMk cId="2398520621" sldId="282"/>
            <ac:picMk id="3" creationId="{9C00F663-DB5D-18AE-A2A1-5CD1A1D05AF0}"/>
          </ac:picMkLst>
        </pc:picChg>
        <pc:picChg chg="add mod">
          <ac:chgData name="Eleftherios Vogdanis" userId="b901d587-de4d-49bb-98cf-8785f5d778ab" providerId="ADAL" clId="{82431069-0D3A-44B7-A9E4-531732879969}" dt="2023-06-16T08:56:11.984" v="527" actId="14100"/>
          <ac:picMkLst>
            <pc:docMk/>
            <pc:sldMk cId="2398520621" sldId="282"/>
            <ac:picMk id="5" creationId="{74492F10-9D92-C7B5-11D2-14A974D75CAB}"/>
          </ac:picMkLst>
        </pc:picChg>
        <pc:cxnChg chg="add mod">
          <ac:chgData name="Eleftherios Vogdanis" userId="b901d587-de4d-49bb-98cf-8785f5d778ab" providerId="ADAL" clId="{82431069-0D3A-44B7-A9E4-531732879969}" dt="2023-06-16T08:56:35.469" v="529" actId="14100"/>
          <ac:cxnSpMkLst>
            <pc:docMk/>
            <pc:sldMk cId="2398520621" sldId="282"/>
            <ac:cxnSpMk id="7" creationId="{EA0E2245-1625-1169-D6A3-8D8427FD667E}"/>
          </ac:cxnSpMkLst>
        </pc:cxnChg>
        <pc:cxnChg chg="add mod">
          <ac:chgData name="Eleftherios Vogdanis" userId="b901d587-de4d-49bb-98cf-8785f5d778ab" providerId="ADAL" clId="{82431069-0D3A-44B7-A9E4-531732879969}" dt="2023-06-16T08:56:35.469" v="529" actId="14100"/>
          <ac:cxnSpMkLst>
            <pc:docMk/>
            <pc:sldMk cId="2398520621" sldId="282"/>
            <ac:cxnSpMk id="8" creationId="{8910A961-DF39-1210-3FF0-28CAF298AAEC}"/>
          </ac:cxnSpMkLst>
        </pc:cxnChg>
      </pc:sldChg>
      <pc:sldChg chg="addSp delSp modSp new mod modAnim">
        <pc:chgData name="Eleftherios Vogdanis" userId="b901d587-de4d-49bb-98cf-8785f5d778ab" providerId="ADAL" clId="{82431069-0D3A-44B7-A9E4-531732879969}" dt="2023-06-16T09:14:34.007" v="1283" actId="1076"/>
        <pc:sldMkLst>
          <pc:docMk/>
          <pc:sldMk cId="1751759298" sldId="283"/>
        </pc:sldMkLst>
        <pc:spChg chg="del mod">
          <ac:chgData name="Eleftherios Vogdanis" userId="b901d587-de4d-49bb-98cf-8785f5d778ab" providerId="ADAL" clId="{82431069-0D3A-44B7-A9E4-531732879969}" dt="2023-06-16T09:04:47.464" v="902" actId="478"/>
          <ac:spMkLst>
            <pc:docMk/>
            <pc:sldMk cId="1751759298" sldId="283"/>
            <ac:spMk id="2" creationId="{F54215F5-BEF5-F634-F180-0BA1CE4B4CF2}"/>
          </ac:spMkLst>
        </pc:spChg>
        <pc:spChg chg="mod">
          <ac:chgData name="Eleftherios Vogdanis" userId="b901d587-de4d-49bb-98cf-8785f5d778ab" providerId="ADAL" clId="{82431069-0D3A-44B7-A9E4-531732879969}" dt="2023-06-16T09:12:50.277" v="1178" actId="1076"/>
          <ac:spMkLst>
            <pc:docMk/>
            <pc:sldMk cId="1751759298" sldId="283"/>
            <ac:spMk id="3" creationId="{A3F1845A-B7AB-B9AA-496F-AEE53AF76E88}"/>
          </ac:spMkLst>
        </pc:spChg>
        <pc:spChg chg="add mod">
          <ac:chgData name="Eleftherios Vogdanis" userId="b901d587-de4d-49bb-98cf-8785f5d778ab" providerId="ADAL" clId="{82431069-0D3A-44B7-A9E4-531732879969}" dt="2023-06-16T09:14:34.007" v="1283" actId="1076"/>
          <ac:spMkLst>
            <pc:docMk/>
            <pc:sldMk cId="1751759298" sldId="283"/>
            <ac:spMk id="6" creationId="{6DCB4042-E50A-AF2F-4F6A-86EAD2896B9B}"/>
          </ac:spMkLst>
        </pc:spChg>
        <pc:picChg chg="add mod ord">
          <ac:chgData name="Eleftherios Vogdanis" userId="b901d587-de4d-49bb-98cf-8785f5d778ab" providerId="ADAL" clId="{82431069-0D3A-44B7-A9E4-531732879969}" dt="2023-06-16T09:09:23.955" v="1004" actId="171"/>
          <ac:picMkLst>
            <pc:docMk/>
            <pc:sldMk cId="1751759298" sldId="283"/>
            <ac:picMk id="5" creationId="{BCBBA0CD-7086-8246-47E9-C1DB434CF5DE}"/>
          </ac:picMkLst>
        </pc:picChg>
      </pc:sldChg>
      <pc:sldChg chg="addSp delSp modSp new mod">
        <pc:chgData name="Eleftherios Vogdanis" userId="b901d587-de4d-49bb-98cf-8785f5d778ab" providerId="ADAL" clId="{82431069-0D3A-44B7-A9E4-531732879969}" dt="2023-06-16T09:38:10.654" v="2616" actId="113"/>
        <pc:sldMkLst>
          <pc:docMk/>
          <pc:sldMk cId="284533305" sldId="284"/>
        </pc:sldMkLst>
        <pc:spChg chg="del">
          <ac:chgData name="Eleftherios Vogdanis" userId="b901d587-de4d-49bb-98cf-8785f5d778ab" providerId="ADAL" clId="{82431069-0D3A-44B7-A9E4-531732879969}" dt="2023-06-16T09:04:29.119" v="893"/>
          <ac:spMkLst>
            <pc:docMk/>
            <pc:sldMk cId="284533305" sldId="284"/>
            <ac:spMk id="2" creationId="{593F42A8-8E4A-8186-3072-245BEAAF143B}"/>
          </ac:spMkLst>
        </pc:spChg>
        <pc:spChg chg="del">
          <ac:chgData name="Eleftherios Vogdanis" userId="b901d587-de4d-49bb-98cf-8785f5d778ab" providerId="ADAL" clId="{82431069-0D3A-44B7-A9E4-531732879969}" dt="2023-06-16T09:04:27.322" v="892" actId="478"/>
          <ac:spMkLst>
            <pc:docMk/>
            <pc:sldMk cId="284533305" sldId="284"/>
            <ac:spMk id="3" creationId="{D0739959-8C78-FA24-2CF4-EF95A75D7883}"/>
          </ac:spMkLst>
        </pc:spChg>
        <pc:spChg chg="add mod">
          <ac:chgData name="Eleftherios Vogdanis" userId="b901d587-de4d-49bb-98cf-8785f5d778ab" providerId="ADAL" clId="{82431069-0D3A-44B7-A9E4-531732879969}" dt="2023-06-16T09:38:10.654" v="2616" actId="113"/>
          <ac:spMkLst>
            <pc:docMk/>
            <pc:sldMk cId="284533305" sldId="284"/>
            <ac:spMk id="4" creationId="{0B0BAB36-8C99-0360-9647-0C7F3E76077D}"/>
          </ac:spMkLst>
        </pc:spChg>
      </pc:sldChg>
      <pc:sldChg chg="addSp delSp modSp new mod modAnim">
        <pc:chgData name="Eleftherios Vogdanis" userId="b901d587-de4d-49bb-98cf-8785f5d778ab" providerId="ADAL" clId="{82431069-0D3A-44B7-A9E4-531732879969}" dt="2023-06-16T09:39:04.048" v="2637" actId="27636"/>
        <pc:sldMkLst>
          <pc:docMk/>
          <pc:sldMk cId="1444489574" sldId="285"/>
        </pc:sldMkLst>
        <pc:spChg chg="del">
          <ac:chgData name="Eleftherios Vogdanis" userId="b901d587-de4d-49bb-98cf-8785f5d778ab" providerId="ADAL" clId="{82431069-0D3A-44B7-A9E4-531732879969}" dt="2023-06-16T09:05:19.827" v="916" actId="478"/>
          <ac:spMkLst>
            <pc:docMk/>
            <pc:sldMk cId="1444489574" sldId="285"/>
            <ac:spMk id="2" creationId="{B21EC96E-124A-4DE6-A574-2F2F1B4895BB}"/>
          </ac:spMkLst>
        </pc:spChg>
        <pc:spChg chg="del">
          <ac:chgData name="Eleftherios Vogdanis" userId="b901d587-de4d-49bb-98cf-8785f5d778ab" providerId="ADAL" clId="{82431069-0D3A-44B7-A9E4-531732879969}" dt="2023-06-16T09:05:29.604" v="920" actId="478"/>
          <ac:spMkLst>
            <pc:docMk/>
            <pc:sldMk cId="1444489574" sldId="285"/>
            <ac:spMk id="3" creationId="{0461AAD9-43B0-0642-E065-0F598878C56F}"/>
          </ac:spMkLst>
        </pc:spChg>
        <pc:spChg chg="add mod">
          <ac:chgData name="Eleftherios Vogdanis" userId="b901d587-de4d-49bb-98cf-8785f5d778ab" providerId="ADAL" clId="{82431069-0D3A-44B7-A9E4-531732879969}" dt="2023-06-16T09:39:04.048" v="2637" actId="27636"/>
          <ac:spMkLst>
            <pc:docMk/>
            <pc:sldMk cId="1444489574" sldId="285"/>
            <ac:spMk id="4" creationId="{5EDB0E7B-BDE1-0876-F812-DA2149A4F47E}"/>
          </ac:spMkLst>
        </pc:spChg>
        <pc:spChg chg="add mod">
          <ac:chgData name="Eleftherios Vogdanis" userId="b901d587-de4d-49bb-98cf-8785f5d778ab" providerId="ADAL" clId="{82431069-0D3A-44B7-A9E4-531732879969}" dt="2023-06-16T09:29:40.559" v="2048" actId="5793"/>
          <ac:spMkLst>
            <pc:docMk/>
            <pc:sldMk cId="1444489574" sldId="285"/>
            <ac:spMk id="5" creationId="{CC3F4D2B-C76C-95AA-1EAC-DEEA47BAEDF8}"/>
          </ac:spMkLst>
        </pc:spChg>
      </pc:sldChg>
      <pc:sldChg chg="addSp modSp new del">
        <pc:chgData name="Eleftherios Vogdanis" userId="b901d587-de4d-49bb-98cf-8785f5d778ab" providerId="ADAL" clId="{82431069-0D3A-44B7-A9E4-531732879969}" dt="2023-06-16T09:24:23.356" v="1586" actId="47"/>
        <pc:sldMkLst>
          <pc:docMk/>
          <pc:sldMk cId="853618171" sldId="286"/>
        </pc:sldMkLst>
        <pc:spChg chg="add mod">
          <ac:chgData name="Eleftherios Vogdanis" userId="b901d587-de4d-49bb-98cf-8785f5d778ab" providerId="ADAL" clId="{82431069-0D3A-44B7-A9E4-531732879969}" dt="2023-06-16T09:04:55.507" v="906"/>
          <ac:spMkLst>
            <pc:docMk/>
            <pc:sldMk cId="853618171" sldId="286"/>
            <ac:spMk id="4" creationId="{3666F921-E435-4562-9874-6FC18C431B99}"/>
          </ac:spMkLst>
        </pc:spChg>
      </pc:sldChg>
      <pc:sldChg chg="modSp add mod modAnim">
        <pc:chgData name="Eleftherios Vogdanis" userId="b901d587-de4d-49bb-98cf-8785f5d778ab" providerId="ADAL" clId="{82431069-0D3A-44B7-A9E4-531732879969}" dt="2023-06-19T00:53:11.379" v="3657" actId="1076"/>
        <pc:sldMkLst>
          <pc:docMk/>
          <pc:sldMk cId="247488401" sldId="287"/>
        </pc:sldMkLst>
        <pc:spChg chg="mod">
          <ac:chgData name="Eleftherios Vogdanis" userId="b901d587-de4d-49bb-98cf-8785f5d778ab" providerId="ADAL" clId="{82431069-0D3A-44B7-A9E4-531732879969}" dt="2023-06-16T09:21:49.915" v="1510" actId="1076"/>
          <ac:spMkLst>
            <pc:docMk/>
            <pc:sldMk cId="247488401" sldId="287"/>
            <ac:spMk id="4" creationId="{5EDB0E7B-BDE1-0876-F812-DA2149A4F47E}"/>
          </ac:spMkLst>
        </pc:spChg>
        <pc:spChg chg="mod">
          <ac:chgData name="Eleftherios Vogdanis" userId="b901d587-de4d-49bb-98cf-8785f5d778ab" providerId="ADAL" clId="{82431069-0D3A-44B7-A9E4-531732879969}" dt="2023-06-19T00:53:11.379" v="3657" actId="1076"/>
          <ac:spMkLst>
            <pc:docMk/>
            <pc:sldMk cId="247488401" sldId="287"/>
            <ac:spMk id="5" creationId="{CC3F4D2B-C76C-95AA-1EAC-DEEA47BAEDF8}"/>
          </ac:spMkLst>
        </pc:spChg>
      </pc:sldChg>
      <pc:sldChg chg="delSp modSp new mod">
        <pc:chgData name="Eleftherios Vogdanis" userId="b901d587-de4d-49bb-98cf-8785f5d778ab" providerId="ADAL" clId="{82431069-0D3A-44B7-A9E4-531732879969}" dt="2023-06-16T09:48:23.405" v="3045" actId="113"/>
        <pc:sldMkLst>
          <pc:docMk/>
          <pc:sldMk cId="2719767917" sldId="288"/>
        </pc:sldMkLst>
        <pc:spChg chg="mod">
          <ac:chgData name="Eleftherios Vogdanis" userId="b901d587-de4d-49bb-98cf-8785f5d778ab" providerId="ADAL" clId="{82431069-0D3A-44B7-A9E4-531732879969}" dt="2023-06-16T09:48:23.405" v="3045" actId="113"/>
          <ac:spMkLst>
            <pc:docMk/>
            <pc:sldMk cId="2719767917" sldId="288"/>
            <ac:spMk id="2" creationId="{3C816AA8-4CF2-916E-6564-F3CFD26F1D2F}"/>
          </ac:spMkLst>
        </pc:spChg>
        <pc:spChg chg="del">
          <ac:chgData name="Eleftherios Vogdanis" userId="b901d587-de4d-49bb-98cf-8785f5d778ab" providerId="ADAL" clId="{82431069-0D3A-44B7-A9E4-531732879969}" dt="2023-06-16T09:24:45.795" v="1614" actId="478"/>
          <ac:spMkLst>
            <pc:docMk/>
            <pc:sldMk cId="2719767917" sldId="288"/>
            <ac:spMk id="3" creationId="{C53AB15C-953B-F99F-B236-3E1B939D1FEE}"/>
          </ac:spMkLst>
        </pc:spChg>
      </pc:sldChg>
      <pc:sldChg chg="modSp add mod ord">
        <pc:chgData name="Eleftherios Vogdanis" userId="b901d587-de4d-49bb-98cf-8785f5d778ab" providerId="ADAL" clId="{82431069-0D3A-44B7-A9E4-531732879969}" dt="2023-06-17T23:21:48.924" v="3284" actId="6549"/>
        <pc:sldMkLst>
          <pc:docMk/>
          <pc:sldMk cId="4238614503" sldId="289"/>
        </pc:sldMkLst>
        <pc:spChg chg="mod">
          <ac:chgData name="Eleftherios Vogdanis" userId="b901d587-de4d-49bb-98cf-8785f5d778ab" providerId="ADAL" clId="{82431069-0D3A-44B7-A9E4-531732879969}" dt="2023-06-16T09:25:39.724" v="1689" actId="20577"/>
          <ac:spMkLst>
            <pc:docMk/>
            <pc:sldMk cId="4238614503" sldId="289"/>
            <ac:spMk id="4" creationId="{5EDB0E7B-BDE1-0876-F812-DA2149A4F47E}"/>
          </ac:spMkLst>
        </pc:spChg>
        <pc:spChg chg="mod">
          <ac:chgData name="Eleftherios Vogdanis" userId="b901d587-de4d-49bb-98cf-8785f5d778ab" providerId="ADAL" clId="{82431069-0D3A-44B7-A9E4-531732879969}" dt="2023-06-17T23:21:48.924" v="3284" actId="6549"/>
          <ac:spMkLst>
            <pc:docMk/>
            <pc:sldMk cId="4238614503" sldId="289"/>
            <ac:spMk id="5" creationId="{CC3F4D2B-C76C-95AA-1EAC-DEEA47BAEDF8}"/>
          </ac:spMkLst>
        </pc:spChg>
      </pc:sldChg>
      <pc:sldChg chg="modSp add mod ord">
        <pc:chgData name="Eleftherios Vogdanis" userId="b901d587-de4d-49bb-98cf-8785f5d778ab" providerId="ADAL" clId="{82431069-0D3A-44B7-A9E4-531732879969}" dt="2023-06-16T09:44:13.535" v="2842"/>
        <pc:sldMkLst>
          <pc:docMk/>
          <pc:sldMk cId="4229868876" sldId="290"/>
        </pc:sldMkLst>
        <pc:spChg chg="mod">
          <ac:chgData name="Eleftherios Vogdanis" userId="b901d587-de4d-49bb-98cf-8785f5d778ab" providerId="ADAL" clId="{82431069-0D3A-44B7-A9E4-531732879969}" dt="2023-06-16T09:26:44.968" v="1780" actId="6549"/>
          <ac:spMkLst>
            <pc:docMk/>
            <pc:sldMk cId="4229868876" sldId="290"/>
            <ac:spMk id="4" creationId="{5EDB0E7B-BDE1-0876-F812-DA2149A4F47E}"/>
          </ac:spMkLst>
        </pc:spChg>
        <pc:spChg chg="mod">
          <ac:chgData name="Eleftherios Vogdanis" userId="b901d587-de4d-49bb-98cf-8785f5d778ab" providerId="ADAL" clId="{82431069-0D3A-44B7-A9E4-531732879969}" dt="2023-06-16T09:40:27.024" v="2673" actId="20577"/>
          <ac:spMkLst>
            <pc:docMk/>
            <pc:sldMk cId="4229868876" sldId="290"/>
            <ac:spMk id="5" creationId="{CC3F4D2B-C76C-95AA-1EAC-DEEA47BAEDF8}"/>
          </ac:spMkLst>
        </pc:spChg>
      </pc:sldChg>
      <pc:sldChg chg="modSp add mod">
        <pc:chgData name="Eleftherios Vogdanis" userId="b901d587-de4d-49bb-98cf-8785f5d778ab" providerId="ADAL" clId="{82431069-0D3A-44B7-A9E4-531732879969}" dt="2023-06-16T09:41:37.365" v="2700" actId="20577"/>
        <pc:sldMkLst>
          <pc:docMk/>
          <pc:sldMk cId="2814171824" sldId="291"/>
        </pc:sldMkLst>
        <pc:spChg chg="mod">
          <ac:chgData name="Eleftherios Vogdanis" userId="b901d587-de4d-49bb-98cf-8785f5d778ab" providerId="ADAL" clId="{82431069-0D3A-44B7-A9E4-531732879969}" dt="2023-06-16T09:40:59.589" v="2693" actId="1076"/>
          <ac:spMkLst>
            <pc:docMk/>
            <pc:sldMk cId="2814171824" sldId="291"/>
            <ac:spMk id="4" creationId="{5EDB0E7B-BDE1-0876-F812-DA2149A4F47E}"/>
          </ac:spMkLst>
        </pc:spChg>
        <pc:spChg chg="mod">
          <ac:chgData name="Eleftherios Vogdanis" userId="b901d587-de4d-49bb-98cf-8785f5d778ab" providerId="ADAL" clId="{82431069-0D3A-44B7-A9E4-531732879969}" dt="2023-06-16T09:41:37.365" v="2700" actId="20577"/>
          <ac:spMkLst>
            <pc:docMk/>
            <pc:sldMk cId="2814171824" sldId="291"/>
            <ac:spMk id="5" creationId="{CC3F4D2B-C76C-95AA-1EAC-DEEA47BAEDF8}"/>
          </ac:spMkLst>
        </pc:spChg>
      </pc:sldChg>
      <pc:sldChg chg="modSp add mod">
        <pc:chgData name="Eleftherios Vogdanis" userId="b901d587-de4d-49bb-98cf-8785f5d778ab" providerId="ADAL" clId="{82431069-0D3A-44B7-A9E4-531732879969}" dt="2023-06-16T09:46:37.828" v="2964" actId="27636"/>
        <pc:sldMkLst>
          <pc:docMk/>
          <pc:sldMk cId="822786647" sldId="292"/>
        </pc:sldMkLst>
        <pc:spChg chg="mod">
          <ac:chgData name="Eleftherios Vogdanis" userId="b901d587-de4d-49bb-98cf-8785f5d778ab" providerId="ADAL" clId="{82431069-0D3A-44B7-A9E4-531732879969}" dt="2023-06-16T09:46:37.828" v="2964" actId="27636"/>
          <ac:spMkLst>
            <pc:docMk/>
            <pc:sldMk cId="822786647" sldId="292"/>
            <ac:spMk id="4" creationId="{5EDB0E7B-BDE1-0876-F812-DA2149A4F47E}"/>
          </ac:spMkLst>
        </pc:spChg>
        <pc:spChg chg="mod">
          <ac:chgData name="Eleftherios Vogdanis" userId="b901d587-de4d-49bb-98cf-8785f5d778ab" providerId="ADAL" clId="{82431069-0D3A-44B7-A9E4-531732879969}" dt="2023-06-16T09:33:20.122" v="2335" actId="20577"/>
          <ac:spMkLst>
            <pc:docMk/>
            <pc:sldMk cId="822786647" sldId="292"/>
            <ac:spMk id="5" creationId="{CC3F4D2B-C76C-95AA-1EAC-DEEA47BAEDF8}"/>
          </ac:spMkLst>
        </pc:spChg>
      </pc:sldChg>
      <pc:sldChg chg="new del">
        <pc:chgData name="Eleftherios Vogdanis" userId="b901d587-de4d-49bb-98cf-8785f5d778ab" providerId="ADAL" clId="{82431069-0D3A-44B7-A9E4-531732879969}" dt="2023-06-16T09:30:07.688" v="2050" actId="680"/>
        <pc:sldMkLst>
          <pc:docMk/>
          <pc:sldMk cId="3876522696" sldId="292"/>
        </pc:sldMkLst>
      </pc:sldChg>
      <pc:sldChg chg="modSp add mod">
        <pc:chgData name="Eleftherios Vogdanis" userId="b901d587-de4d-49bb-98cf-8785f5d778ab" providerId="ADAL" clId="{82431069-0D3A-44B7-A9E4-531732879969}" dt="2023-06-16T09:47:56.054" v="3027" actId="20577"/>
        <pc:sldMkLst>
          <pc:docMk/>
          <pc:sldMk cId="2614297337" sldId="293"/>
        </pc:sldMkLst>
        <pc:spChg chg="mod">
          <ac:chgData name="Eleftherios Vogdanis" userId="b901d587-de4d-49bb-98cf-8785f5d778ab" providerId="ADAL" clId="{82431069-0D3A-44B7-A9E4-531732879969}" dt="2023-06-16T09:47:56.054" v="3027" actId="20577"/>
          <ac:spMkLst>
            <pc:docMk/>
            <pc:sldMk cId="2614297337" sldId="293"/>
            <ac:spMk id="4" creationId="{5EDB0E7B-BDE1-0876-F812-DA2149A4F47E}"/>
          </ac:spMkLst>
        </pc:spChg>
        <pc:spChg chg="mod">
          <ac:chgData name="Eleftherios Vogdanis" userId="b901d587-de4d-49bb-98cf-8785f5d778ab" providerId="ADAL" clId="{82431069-0D3A-44B7-A9E4-531732879969}" dt="2023-06-16T09:37:54.297" v="2615" actId="1076"/>
          <ac:spMkLst>
            <pc:docMk/>
            <pc:sldMk cId="2614297337" sldId="293"/>
            <ac:spMk id="5" creationId="{CC3F4D2B-C76C-95AA-1EAC-DEEA47BAEDF8}"/>
          </ac:spMkLst>
        </pc:spChg>
      </pc:sldChg>
      <pc:sldChg chg="add del">
        <pc:chgData name="Eleftherios Vogdanis" userId="b901d587-de4d-49bb-98cf-8785f5d778ab" providerId="ADAL" clId="{82431069-0D3A-44B7-A9E4-531732879969}" dt="2023-06-16T09:34:38.477" v="2408" actId="47"/>
        <pc:sldMkLst>
          <pc:docMk/>
          <pc:sldMk cId="3901445337" sldId="293"/>
        </pc:sldMkLst>
      </pc:sldChg>
      <pc:sldChg chg="new del">
        <pc:chgData name="Eleftherios Vogdanis" userId="b901d587-de4d-49bb-98cf-8785f5d778ab" providerId="ADAL" clId="{82431069-0D3A-44B7-A9E4-531732879969}" dt="2023-06-16T09:41:57.944" v="2703" actId="47"/>
        <pc:sldMkLst>
          <pc:docMk/>
          <pc:sldMk cId="2963021837" sldId="294"/>
        </pc:sldMkLst>
      </pc:sldChg>
      <pc:sldChg chg="modSp add mod">
        <pc:chgData name="Eleftherios Vogdanis" userId="b901d587-de4d-49bb-98cf-8785f5d778ab" providerId="ADAL" clId="{82431069-0D3A-44B7-A9E4-531732879969}" dt="2023-06-16T09:43:51.182" v="2840" actId="20577"/>
        <pc:sldMkLst>
          <pc:docMk/>
          <pc:sldMk cId="1584779378" sldId="295"/>
        </pc:sldMkLst>
        <pc:spChg chg="mod">
          <ac:chgData name="Eleftherios Vogdanis" userId="b901d587-de4d-49bb-98cf-8785f5d778ab" providerId="ADAL" clId="{82431069-0D3A-44B7-A9E4-531732879969}" dt="2023-06-16T09:42:07.831" v="2719" actId="20577"/>
          <ac:spMkLst>
            <pc:docMk/>
            <pc:sldMk cId="1584779378" sldId="295"/>
            <ac:spMk id="4" creationId="{5EDB0E7B-BDE1-0876-F812-DA2149A4F47E}"/>
          </ac:spMkLst>
        </pc:spChg>
        <pc:spChg chg="mod">
          <ac:chgData name="Eleftherios Vogdanis" userId="b901d587-de4d-49bb-98cf-8785f5d778ab" providerId="ADAL" clId="{82431069-0D3A-44B7-A9E4-531732879969}" dt="2023-06-16T09:43:51.182" v="2840" actId="20577"/>
          <ac:spMkLst>
            <pc:docMk/>
            <pc:sldMk cId="1584779378" sldId="295"/>
            <ac:spMk id="5" creationId="{CC3F4D2B-C76C-95AA-1EAC-DEEA47BAEDF8}"/>
          </ac:spMkLst>
        </pc:spChg>
      </pc:sldChg>
      <pc:sldChg chg="delSp new del mod">
        <pc:chgData name="Eleftherios Vogdanis" userId="b901d587-de4d-49bb-98cf-8785f5d778ab" providerId="ADAL" clId="{82431069-0D3A-44B7-A9E4-531732879969}" dt="2023-06-16T09:48:41.969" v="3050" actId="47"/>
        <pc:sldMkLst>
          <pc:docMk/>
          <pc:sldMk cId="1529360843" sldId="296"/>
        </pc:sldMkLst>
        <pc:spChg chg="del">
          <ac:chgData name="Eleftherios Vogdanis" userId="b901d587-de4d-49bb-98cf-8785f5d778ab" providerId="ADAL" clId="{82431069-0D3A-44B7-A9E4-531732879969}" dt="2023-06-16T09:48:31.389" v="3047" actId="478"/>
          <ac:spMkLst>
            <pc:docMk/>
            <pc:sldMk cId="1529360843" sldId="296"/>
            <ac:spMk id="2" creationId="{D06E0772-61E7-628C-9E74-BB277A832424}"/>
          </ac:spMkLst>
        </pc:spChg>
        <pc:spChg chg="del">
          <ac:chgData name="Eleftherios Vogdanis" userId="b901d587-de4d-49bb-98cf-8785f5d778ab" providerId="ADAL" clId="{82431069-0D3A-44B7-A9E4-531732879969}" dt="2023-06-16T09:48:37.743" v="3048" actId="478"/>
          <ac:spMkLst>
            <pc:docMk/>
            <pc:sldMk cId="1529360843" sldId="296"/>
            <ac:spMk id="3" creationId="{91763F1D-1959-29B8-5C2E-15B279455EBC}"/>
          </ac:spMkLst>
        </pc:spChg>
      </pc:sldChg>
      <pc:sldChg chg="addSp modSp add mod">
        <pc:chgData name="Eleftherios Vogdanis" userId="b901d587-de4d-49bb-98cf-8785f5d778ab" providerId="ADAL" clId="{82431069-0D3A-44B7-A9E4-531732879969}" dt="2023-06-17T23:30:28.679" v="3645" actId="20577"/>
        <pc:sldMkLst>
          <pc:docMk/>
          <pc:sldMk cId="1997626727" sldId="297"/>
        </pc:sldMkLst>
        <pc:spChg chg="mod">
          <ac:chgData name="Eleftherios Vogdanis" userId="b901d587-de4d-49bb-98cf-8785f5d778ab" providerId="ADAL" clId="{82431069-0D3A-44B7-A9E4-531732879969}" dt="2023-06-17T23:30:28.679" v="3645" actId="20577"/>
          <ac:spMkLst>
            <pc:docMk/>
            <pc:sldMk cId="1997626727" sldId="297"/>
            <ac:spMk id="2" creationId="{3C816AA8-4CF2-916E-6564-F3CFD26F1D2F}"/>
          </ac:spMkLst>
        </pc:spChg>
        <pc:spChg chg="add mod">
          <ac:chgData name="Eleftherios Vogdanis" userId="b901d587-de4d-49bb-98cf-8785f5d778ab" providerId="ADAL" clId="{82431069-0D3A-44B7-A9E4-531732879969}" dt="2023-06-17T23:28:58.883" v="3564" actId="1076"/>
          <ac:spMkLst>
            <pc:docMk/>
            <pc:sldMk cId="1997626727" sldId="297"/>
            <ac:spMk id="4" creationId="{38A89D49-25DA-64DD-9187-F2814C6E5A67}"/>
          </ac:spMkLst>
        </pc:spChg>
      </pc:sldChg>
      <pc:sldChg chg="addSp delSp new del mod">
        <pc:chgData name="Eleftherios Vogdanis" userId="b901d587-de4d-49bb-98cf-8785f5d778ab" providerId="ADAL" clId="{82431069-0D3A-44B7-A9E4-531732879969}" dt="2023-06-17T23:24:54.724" v="3321" actId="680"/>
        <pc:sldMkLst>
          <pc:docMk/>
          <pc:sldMk cId="688693219" sldId="298"/>
        </pc:sldMkLst>
        <pc:spChg chg="add del">
          <ac:chgData name="Eleftherios Vogdanis" userId="b901d587-de4d-49bb-98cf-8785f5d778ab" providerId="ADAL" clId="{82431069-0D3A-44B7-A9E4-531732879969}" dt="2023-06-17T23:24:53.052" v="3320" actId="22"/>
          <ac:spMkLst>
            <pc:docMk/>
            <pc:sldMk cId="688693219" sldId="298"/>
            <ac:spMk id="5" creationId="{91784726-1D36-DDF6-3F0C-0DD57AFA9F85}"/>
          </ac:spMkLst>
        </pc:spChg>
      </pc:sldChg>
      <pc:sldChg chg="addSp delSp modSp add mod">
        <pc:chgData name="Eleftherios Vogdanis" userId="b901d587-de4d-49bb-98cf-8785f5d778ab" providerId="ADAL" clId="{82431069-0D3A-44B7-A9E4-531732879969}" dt="2023-06-17T23:25:10.392" v="3330" actId="27636"/>
        <pc:sldMkLst>
          <pc:docMk/>
          <pc:sldMk cId="1762327610" sldId="298"/>
        </pc:sldMkLst>
        <pc:spChg chg="add del mod">
          <ac:chgData name="Eleftherios Vogdanis" userId="b901d587-de4d-49bb-98cf-8785f5d778ab" providerId="ADAL" clId="{82431069-0D3A-44B7-A9E4-531732879969}" dt="2023-06-17T23:25:10.392" v="3330" actId="27636"/>
          <ac:spMkLst>
            <pc:docMk/>
            <pc:sldMk cId="1762327610" sldId="298"/>
            <ac:spMk id="2" creationId="{3C816AA8-4CF2-916E-6564-F3CFD26F1D2F}"/>
          </ac:spMkLst>
        </pc:spChg>
        <pc:spChg chg="add del mod">
          <ac:chgData name="Eleftherios Vogdanis" userId="b901d587-de4d-49bb-98cf-8785f5d778ab" providerId="ADAL" clId="{82431069-0D3A-44B7-A9E4-531732879969}" dt="2023-06-17T23:25:06.783" v="3325" actId="478"/>
          <ac:spMkLst>
            <pc:docMk/>
            <pc:sldMk cId="1762327610" sldId="298"/>
            <ac:spMk id="4" creationId="{94AE45DF-6801-C16B-D601-248B4ED48A4F}"/>
          </ac:spMkLst>
        </pc:spChg>
      </pc:sldChg>
    </pc:docChg>
  </pc:docChgLst>
  <pc:docChgLst>
    <pc:chgData name="Eleftherios Vogdanis" userId="b901d587-de4d-49bb-98cf-8785f5d778ab" providerId="ADAL" clId="{746FD2C6-7588-4B69-8945-FD47022A4B01}"/>
    <pc:docChg chg="undo custSel addSld delSld modSld sldOrd">
      <pc:chgData name="Eleftherios Vogdanis" userId="b901d587-de4d-49bb-98cf-8785f5d778ab" providerId="ADAL" clId="{746FD2C6-7588-4B69-8945-FD47022A4B01}" dt="2023-08-29T02:28:43.989" v="451" actId="20577"/>
      <pc:docMkLst>
        <pc:docMk/>
      </pc:docMkLst>
      <pc:sldChg chg="addSp delSp modSp add mod">
        <pc:chgData name="Eleftherios Vogdanis" userId="b901d587-de4d-49bb-98cf-8785f5d778ab" providerId="ADAL" clId="{746FD2C6-7588-4B69-8945-FD47022A4B01}" dt="2023-08-28T22:18:03.609" v="48" actId="1076"/>
        <pc:sldMkLst>
          <pc:docMk/>
          <pc:sldMk cId="2881044404" sldId="256"/>
        </pc:sldMkLst>
        <pc:spChg chg="del">
          <ac:chgData name="Eleftherios Vogdanis" userId="b901d587-de4d-49bb-98cf-8785f5d778ab" providerId="ADAL" clId="{746FD2C6-7588-4B69-8945-FD47022A4B01}" dt="2023-08-28T22:14:40.072" v="32" actId="478"/>
          <ac:spMkLst>
            <pc:docMk/>
            <pc:sldMk cId="2881044404" sldId="256"/>
            <ac:spMk id="4" creationId="{57EABA07-213C-48BE-B795-99F30BF1E04D}"/>
          </ac:spMkLst>
        </pc:spChg>
        <pc:spChg chg="del">
          <ac:chgData name="Eleftherios Vogdanis" userId="b901d587-de4d-49bb-98cf-8785f5d778ab" providerId="ADAL" clId="{746FD2C6-7588-4B69-8945-FD47022A4B01}" dt="2023-08-28T22:14:35.063" v="29" actId="478"/>
          <ac:spMkLst>
            <pc:docMk/>
            <pc:sldMk cId="2881044404" sldId="256"/>
            <ac:spMk id="5" creationId="{B52E4636-8563-44A4-9606-8F0984942969}"/>
          </ac:spMkLst>
        </pc:spChg>
        <pc:spChg chg="del mod">
          <ac:chgData name="Eleftherios Vogdanis" userId="b901d587-de4d-49bb-98cf-8785f5d778ab" providerId="ADAL" clId="{746FD2C6-7588-4B69-8945-FD47022A4B01}" dt="2023-08-28T22:14:47.623" v="38" actId="478"/>
          <ac:spMkLst>
            <pc:docMk/>
            <pc:sldMk cId="2881044404" sldId="256"/>
            <ac:spMk id="7" creationId="{690C7B1B-3415-480A-8B67-A4046D06C128}"/>
          </ac:spMkLst>
        </pc:spChg>
        <pc:spChg chg="del mod">
          <ac:chgData name="Eleftherios Vogdanis" userId="b901d587-de4d-49bb-98cf-8785f5d778ab" providerId="ADAL" clId="{746FD2C6-7588-4B69-8945-FD47022A4B01}" dt="2023-08-28T22:14:42.567" v="36" actId="478"/>
          <ac:spMkLst>
            <pc:docMk/>
            <pc:sldMk cId="2881044404" sldId="256"/>
            <ac:spMk id="9" creationId="{79AD37A6-FF4E-4DAF-8DF1-9F8E43B59286}"/>
          </ac:spMkLst>
        </pc:spChg>
        <pc:spChg chg="del">
          <ac:chgData name="Eleftherios Vogdanis" userId="b901d587-de4d-49bb-98cf-8785f5d778ab" providerId="ADAL" clId="{746FD2C6-7588-4B69-8945-FD47022A4B01}" dt="2023-08-28T22:14:36.286" v="30" actId="478"/>
          <ac:spMkLst>
            <pc:docMk/>
            <pc:sldMk cId="2881044404" sldId="256"/>
            <ac:spMk id="11" creationId="{C92956FC-B727-48B4-88F2-0B3814D5FB8F}"/>
          </ac:spMkLst>
        </pc:spChg>
        <pc:picChg chg="del">
          <ac:chgData name="Eleftherios Vogdanis" userId="b901d587-de4d-49bb-98cf-8785f5d778ab" providerId="ADAL" clId="{746FD2C6-7588-4B69-8945-FD47022A4B01}" dt="2023-08-28T22:14:30.021" v="27" actId="478"/>
          <ac:picMkLst>
            <pc:docMk/>
            <pc:sldMk cId="2881044404" sldId="256"/>
            <ac:picMk id="3" creationId="{17738402-A26A-41DD-89D6-9E587C20ECF4}"/>
          </ac:picMkLst>
        </pc:picChg>
        <pc:picChg chg="add mod">
          <ac:chgData name="Eleftherios Vogdanis" userId="b901d587-de4d-49bb-98cf-8785f5d778ab" providerId="ADAL" clId="{746FD2C6-7588-4B69-8945-FD47022A4B01}" dt="2023-08-28T22:18:03.609" v="48" actId="1076"/>
          <ac:picMkLst>
            <pc:docMk/>
            <pc:sldMk cId="2881044404" sldId="256"/>
            <ac:picMk id="6" creationId="{89293039-7BDF-0160-BA99-6F21D3DB2126}"/>
          </ac:picMkLst>
        </pc:picChg>
        <pc:cxnChg chg="del">
          <ac:chgData name="Eleftherios Vogdanis" userId="b901d587-de4d-49bb-98cf-8785f5d778ab" providerId="ADAL" clId="{746FD2C6-7588-4B69-8945-FD47022A4B01}" dt="2023-08-28T22:14:33.160" v="28" actId="478"/>
          <ac:cxnSpMkLst>
            <pc:docMk/>
            <pc:sldMk cId="2881044404" sldId="256"/>
            <ac:cxnSpMk id="10" creationId="{82C23782-C88E-4718-AB56-A3F8931F5655}"/>
          </ac:cxnSpMkLst>
        </pc:cxnChg>
        <pc:cxnChg chg="del">
          <ac:chgData name="Eleftherios Vogdanis" userId="b901d587-de4d-49bb-98cf-8785f5d778ab" providerId="ADAL" clId="{746FD2C6-7588-4B69-8945-FD47022A4B01}" dt="2023-08-28T22:14:37.780" v="31" actId="478"/>
          <ac:cxnSpMkLst>
            <pc:docMk/>
            <pc:sldMk cId="2881044404" sldId="256"/>
            <ac:cxnSpMk id="13" creationId="{8A070744-EDCA-47C8-8C45-44CA3500FCBC}"/>
          </ac:cxnSpMkLst>
        </pc:cxnChg>
      </pc:sldChg>
      <pc:sldChg chg="add del">
        <pc:chgData name="Eleftherios Vogdanis" userId="b901d587-de4d-49bb-98cf-8785f5d778ab" providerId="ADAL" clId="{746FD2C6-7588-4B69-8945-FD47022A4B01}" dt="2023-08-28T22:13:01.142" v="7" actId="47"/>
        <pc:sldMkLst>
          <pc:docMk/>
          <pc:sldMk cId="3077842572" sldId="257"/>
        </pc:sldMkLst>
      </pc:sldChg>
      <pc:sldChg chg="add del">
        <pc:chgData name="Eleftherios Vogdanis" userId="b901d587-de4d-49bb-98cf-8785f5d778ab" providerId="ADAL" clId="{746FD2C6-7588-4B69-8945-FD47022A4B01}" dt="2023-08-28T22:12:59.861" v="6" actId="47"/>
        <pc:sldMkLst>
          <pc:docMk/>
          <pc:sldMk cId="2547349448" sldId="265"/>
        </pc:sldMkLst>
      </pc:sldChg>
      <pc:sldChg chg="modSp mod">
        <pc:chgData name="Eleftherios Vogdanis" userId="b901d587-de4d-49bb-98cf-8785f5d778ab" providerId="ADAL" clId="{746FD2C6-7588-4B69-8945-FD47022A4B01}" dt="2023-08-28T22:12:39.752" v="3" actId="20577"/>
        <pc:sldMkLst>
          <pc:docMk/>
          <pc:sldMk cId="826493001" sldId="266"/>
        </pc:sldMkLst>
        <pc:spChg chg="mod">
          <ac:chgData name="Eleftherios Vogdanis" userId="b901d587-de4d-49bb-98cf-8785f5d778ab" providerId="ADAL" clId="{746FD2C6-7588-4B69-8945-FD47022A4B01}" dt="2023-08-28T22:12:39.752" v="3" actId="20577"/>
          <ac:spMkLst>
            <pc:docMk/>
            <pc:sldMk cId="826493001" sldId="266"/>
            <ac:spMk id="2" creationId="{CF1C360A-F1BC-44BC-936F-519FB4BA8B7A}"/>
          </ac:spMkLst>
        </pc:spChg>
      </pc:sldChg>
      <pc:sldChg chg="add del">
        <pc:chgData name="Eleftherios Vogdanis" userId="b901d587-de4d-49bb-98cf-8785f5d778ab" providerId="ADAL" clId="{746FD2C6-7588-4B69-8945-FD47022A4B01}" dt="2023-08-28T22:12:51.902" v="5" actId="47"/>
        <pc:sldMkLst>
          <pc:docMk/>
          <pc:sldMk cId="1707700837" sldId="267"/>
        </pc:sldMkLst>
      </pc:sldChg>
      <pc:sldChg chg="addSp delSp modSp add mod modAnim">
        <pc:chgData name="Eleftherios Vogdanis" userId="b901d587-de4d-49bb-98cf-8785f5d778ab" providerId="ADAL" clId="{746FD2C6-7588-4B69-8945-FD47022A4B01}" dt="2023-08-28T22:21:03.749" v="69"/>
        <pc:sldMkLst>
          <pc:docMk/>
          <pc:sldMk cId="2334282032" sldId="269"/>
        </pc:sldMkLst>
        <pc:picChg chg="del">
          <ac:chgData name="Eleftherios Vogdanis" userId="b901d587-de4d-49bb-98cf-8785f5d778ab" providerId="ADAL" clId="{746FD2C6-7588-4B69-8945-FD47022A4B01}" dt="2023-08-28T22:18:15.144" v="49" actId="478"/>
          <ac:picMkLst>
            <pc:docMk/>
            <pc:sldMk cId="2334282032" sldId="269"/>
            <ac:picMk id="2" creationId="{9BB957DC-C0F1-4C7D-8DBE-443890F9CBAD}"/>
          </ac:picMkLst>
        </pc:picChg>
        <pc:picChg chg="add">
          <ac:chgData name="Eleftherios Vogdanis" userId="b901d587-de4d-49bb-98cf-8785f5d778ab" providerId="ADAL" clId="{746FD2C6-7588-4B69-8945-FD47022A4B01}" dt="2023-08-28T22:18:52.389" v="50" actId="22"/>
          <ac:picMkLst>
            <pc:docMk/>
            <pc:sldMk cId="2334282032" sldId="269"/>
            <ac:picMk id="4" creationId="{F647B0CF-BA36-C375-201E-5203FF8C3D7C}"/>
          </ac:picMkLst>
        </pc:picChg>
        <pc:picChg chg="add mod">
          <ac:chgData name="Eleftherios Vogdanis" userId="b901d587-de4d-49bb-98cf-8785f5d778ab" providerId="ADAL" clId="{746FD2C6-7588-4B69-8945-FD47022A4B01}" dt="2023-08-28T22:19:09.320" v="59" actId="14100"/>
          <ac:picMkLst>
            <pc:docMk/>
            <pc:sldMk cId="2334282032" sldId="269"/>
            <ac:picMk id="6" creationId="{62C4D9D2-6352-3F26-E861-40D3169414FA}"/>
          </ac:picMkLst>
        </pc:picChg>
        <pc:picChg chg="add mod">
          <ac:chgData name="Eleftherios Vogdanis" userId="b901d587-de4d-49bb-98cf-8785f5d778ab" providerId="ADAL" clId="{746FD2C6-7588-4B69-8945-FD47022A4B01}" dt="2023-08-28T22:20:55.903" v="68" actId="14100"/>
          <ac:picMkLst>
            <pc:docMk/>
            <pc:sldMk cId="2334282032" sldId="269"/>
            <ac:picMk id="8" creationId="{6FE584A1-0979-727E-A3D2-50198F913302}"/>
          </ac:picMkLst>
        </pc:picChg>
      </pc:sldChg>
      <pc:sldChg chg="add del">
        <pc:chgData name="Eleftherios Vogdanis" userId="b901d587-de4d-49bb-98cf-8785f5d778ab" providerId="ADAL" clId="{746FD2C6-7588-4B69-8945-FD47022A4B01}" dt="2023-08-28T22:13:05.755" v="8" actId="47"/>
        <pc:sldMkLst>
          <pc:docMk/>
          <pc:sldMk cId="985988837" sldId="270"/>
        </pc:sldMkLst>
      </pc:sldChg>
      <pc:sldChg chg="modSp add mod">
        <pc:chgData name="Eleftherios Vogdanis" userId="b901d587-de4d-49bb-98cf-8785f5d778ab" providerId="ADAL" clId="{746FD2C6-7588-4B69-8945-FD47022A4B01}" dt="2023-08-28T23:28:37.176" v="440" actId="14100"/>
        <pc:sldMkLst>
          <pc:docMk/>
          <pc:sldMk cId="127054011" sldId="271"/>
        </pc:sldMkLst>
        <pc:spChg chg="mod">
          <ac:chgData name="Eleftherios Vogdanis" userId="b901d587-de4d-49bb-98cf-8785f5d778ab" providerId="ADAL" clId="{746FD2C6-7588-4B69-8945-FD47022A4B01}" dt="2023-08-28T23:28:37.176" v="440" actId="14100"/>
          <ac:spMkLst>
            <pc:docMk/>
            <pc:sldMk cId="127054011" sldId="271"/>
            <ac:spMk id="7" creationId="{F078C272-DD3F-4F7B-9D5B-E60E549F30F8}"/>
          </ac:spMkLst>
        </pc:spChg>
        <pc:picChg chg="mod modCrop">
          <ac:chgData name="Eleftherios Vogdanis" userId="b901d587-de4d-49bb-98cf-8785f5d778ab" providerId="ADAL" clId="{746FD2C6-7588-4B69-8945-FD47022A4B01}" dt="2023-08-28T23:23:36.283" v="416" actId="1076"/>
          <ac:picMkLst>
            <pc:docMk/>
            <pc:sldMk cId="127054011" sldId="271"/>
            <ac:picMk id="2" creationId="{1CE376EF-2314-4B2F-80BE-5CD28E93C749}"/>
          </ac:picMkLst>
        </pc:picChg>
        <pc:cxnChg chg="mod">
          <ac:chgData name="Eleftherios Vogdanis" userId="b901d587-de4d-49bb-98cf-8785f5d778ab" providerId="ADAL" clId="{746FD2C6-7588-4B69-8945-FD47022A4B01}" dt="2023-08-28T23:28:25.657" v="437" actId="14100"/>
          <ac:cxnSpMkLst>
            <pc:docMk/>
            <pc:sldMk cId="127054011" sldId="271"/>
            <ac:cxnSpMk id="9" creationId="{D0FA3020-67F9-4AA2-BDC2-2A74E66F1EDC}"/>
          </ac:cxnSpMkLst>
        </pc:cxnChg>
      </pc:sldChg>
      <pc:sldChg chg="add del">
        <pc:chgData name="Eleftherios Vogdanis" userId="b901d587-de4d-49bb-98cf-8785f5d778ab" providerId="ADAL" clId="{746FD2C6-7588-4B69-8945-FD47022A4B01}" dt="2023-08-28T23:23:26.949" v="415" actId="47"/>
        <pc:sldMkLst>
          <pc:docMk/>
          <pc:sldMk cId="1560843332" sldId="273"/>
        </pc:sldMkLst>
      </pc:sldChg>
      <pc:sldChg chg="modSp add mod">
        <pc:chgData name="Eleftherios Vogdanis" userId="b901d587-de4d-49bb-98cf-8785f5d778ab" providerId="ADAL" clId="{746FD2C6-7588-4B69-8945-FD47022A4B01}" dt="2023-08-28T23:24:43.999" v="430" actId="14100"/>
        <pc:sldMkLst>
          <pc:docMk/>
          <pc:sldMk cId="2084561695" sldId="274"/>
        </pc:sldMkLst>
        <pc:spChg chg="mod">
          <ac:chgData name="Eleftherios Vogdanis" userId="b901d587-de4d-49bb-98cf-8785f5d778ab" providerId="ADAL" clId="{746FD2C6-7588-4B69-8945-FD47022A4B01}" dt="2023-08-28T23:24:31.603" v="427" actId="1076"/>
          <ac:spMkLst>
            <pc:docMk/>
            <pc:sldMk cId="2084561695" sldId="274"/>
            <ac:spMk id="7" creationId="{F078C272-DD3F-4F7B-9D5B-E60E549F30F8}"/>
          </ac:spMkLst>
        </pc:spChg>
        <pc:picChg chg="mod modCrop">
          <ac:chgData name="Eleftherios Vogdanis" userId="b901d587-de4d-49bb-98cf-8785f5d778ab" providerId="ADAL" clId="{746FD2C6-7588-4B69-8945-FD47022A4B01}" dt="2023-08-28T23:24:04.243" v="421" actId="1076"/>
          <ac:picMkLst>
            <pc:docMk/>
            <pc:sldMk cId="2084561695" sldId="274"/>
            <ac:picMk id="4" creationId="{87162B8D-BF2F-4A6F-9401-4DD28B83A460}"/>
          </ac:picMkLst>
        </pc:picChg>
        <pc:cxnChg chg="mod">
          <ac:chgData name="Eleftherios Vogdanis" userId="b901d587-de4d-49bb-98cf-8785f5d778ab" providerId="ADAL" clId="{746FD2C6-7588-4B69-8945-FD47022A4B01}" dt="2023-08-28T23:24:43.999" v="430" actId="14100"/>
          <ac:cxnSpMkLst>
            <pc:docMk/>
            <pc:sldMk cId="2084561695" sldId="274"/>
            <ac:cxnSpMk id="9" creationId="{D0FA3020-67F9-4AA2-BDC2-2A74E66F1EDC}"/>
          </ac:cxnSpMkLst>
        </pc:cxnChg>
      </pc:sldChg>
      <pc:sldChg chg="addSp delSp modSp add mod">
        <pc:chgData name="Eleftherios Vogdanis" userId="b901d587-de4d-49bb-98cf-8785f5d778ab" providerId="ADAL" clId="{746FD2C6-7588-4B69-8945-FD47022A4B01}" dt="2023-08-28T23:28:07.427" v="436" actId="14100"/>
        <pc:sldMkLst>
          <pc:docMk/>
          <pc:sldMk cId="4156894987" sldId="276"/>
        </pc:sldMkLst>
        <pc:spChg chg="add mod">
          <ac:chgData name="Eleftherios Vogdanis" userId="b901d587-de4d-49bb-98cf-8785f5d778ab" providerId="ADAL" clId="{746FD2C6-7588-4B69-8945-FD47022A4B01}" dt="2023-08-28T23:28:04.086" v="435" actId="1076"/>
          <ac:spMkLst>
            <pc:docMk/>
            <pc:sldMk cId="4156894987" sldId="276"/>
            <ac:spMk id="5" creationId="{F96FDBCA-0333-6E5C-11E6-B6BC6B4ABBA7}"/>
          </ac:spMkLst>
        </pc:spChg>
        <pc:spChg chg="del mod">
          <ac:chgData name="Eleftherios Vogdanis" userId="b901d587-de4d-49bb-98cf-8785f5d778ab" providerId="ADAL" clId="{746FD2C6-7588-4B69-8945-FD47022A4B01}" dt="2023-08-28T22:25:20.035" v="100"/>
          <ac:spMkLst>
            <pc:docMk/>
            <pc:sldMk cId="4156894987" sldId="276"/>
            <ac:spMk id="10" creationId="{4F047D6A-8BEC-4633-8394-2730B3A61B6D}"/>
          </ac:spMkLst>
        </pc:spChg>
        <pc:spChg chg="del">
          <ac:chgData name="Eleftherios Vogdanis" userId="b901d587-de4d-49bb-98cf-8785f5d778ab" providerId="ADAL" clId="{746FD2C6-7588-4B69-8945-FD47022A4B01}" dt="2023-08-28T22:25:01.731" v="92" actId="478"/>
          <ac:spMkLst>
            <pc:docMk/>
            <pc:sldMk cId="4156894987" sldId="276"/>
            <ac:spMk id="15" creationId="{30F211FA-D223-4795-AD91-C7DBF51289D1}"/>
          </ac:spMkLst>
        </pc:spChg>
        <pc:picChg chg="add mod">
          <ac:chgData name="Eleftherios Vogdanis" userId="b901d587-de4d-49bb-98cf-8785f5d778ab" providerId="ADAL" clId="{746FD2C6-7588-4B69-8945-FD47022A4B01}" dt="2023-08-28T23:24:50.985" v="431" actId="1076"/>
          <ac:picMkLst>
            <pc:docMk/>
            <pc:sldMk cId="4156894987" sldId="276"/>
            <ac:picMk id="3" creationId="{1300E042-9A83-C197-5A72-E9B4AF14C9FA}"/>
          </ac:picMkLst>
        </pc:picChg>
        <pc:picChg chg="del">
          <ac:chgData name="Eleftherios Vogdanis" userId="b901d587-de4d-49bb-98cf-8785f5d778ab" providerId="ADAL" clId="{746FD2C6-7588-4B69-8945-FD47022A4B01}" dt="2023-08-28T22:24:56.623" v="89" actId="478"/>
          <ac:picMkLst>
            <pc:docMk/>
            <pc:sldMk cId="4156894987" sldId="276"/>
            <ac:picMk id="7" creationId="{DE5ED755-5F65-4B98-9833-F58EFF802EC7}"/>
          </ac:picMkLst>
        </pc:picChg>
        <pc:cxnChg chg="mod ord">
          <ac:chgData name="Eleftherios Vogdanis" userId="b901d587-de4d-49bb-98cf-8785f5d778ab" providerId="ADAL" clId="{746FD2C6-7588-4B69-8945-FD47022A4B01}" dt="2023-08-28T23:28:07.427" v="436" actId="14100"/>
          <ac:cxnSpMkLst>
            <pc:docMk/>
            <pc:sldMk cId="4156894987" sldId="276"/>
            <ac:cxnSpMk id="4" creationId="{7CB3248F-A790-45B7-9B05-6C7FA1214116}"/>
          </ac:cxnSpMkLst>
        </pc:cxnChg>
        <pc:cxnChg chg="del">
          <ac:chgData name="Eleftherios Vogdanis" userId="b901d587-de4d-49bb-98cf-8785f5d778ab" providerId="ADAL" clId="{746FD2C6-7588-4B69-8945-FD47022A4B01}" dt="2023-08-28T22:25:05.417" v="93" actId="478"/>
          <ac:cxnSpMkLst>
            <pc:docMk/>
            <pc:sldMk cId="4156894987" sldId="276"/>
            <ac:cxnSpMk id="8" creationId="{AC91B0DE-FDA1-45F1-837C-345CD69AA170}"/>
          </ac:cxnSpMkLst>
        </pc:cxnChg>
      </pc:sldChg>
      <pc:sldChg chg="addSp delSp modSp add mod">
        <pc:chgData name="Eleftherios Vogdanis" userId="b901d587-de4d-49bb-98cf-8785f5d778ab" providerId="ADAL" clId="{746FD2C6-7588-4B69-8945-FD47022A4B01}" dt="2023-08-28T22:31:40.926" v="266" actId="6549"/>
        <pc:sldMkLst>
          <pc:docMk/>
          <pc:sldMk cId="2729710079" sldId="277"/>
        </pc:sldMkLst>
        <pc:spChg chg="mod">
          <ac:chgData name="Eleftherios Vogdanis" userId="b901d587-de4d-49bb-98cf-8785f5d778ab" providerId="ADAL" clId="{746FD2C6-7588-4B69-8945-FD47022A4B01}" dt="2023-08-28T22:29:27.128" v="188" actId="1076"/>
          <ac:spMkLst>
            <pc:docMk/>
            <pc:sldMk cId="2729710079" sldId="277"/>
            <ac:spMk id="7" creationId="{690C7B1B-3415-480A-8B67-A4046D06C128}"/>
          </ac:spMkLst>
        </pc:spChg>
        <pc:spChg chg="mod ord">
          <ac:chgData name="Eleftherios Vogdanis" userId="b901d587-de4d-49bb-98cf-8785f5d778ab" providerId="ADAL" clId="{746FD2C6-7588-4B69-8945-FD47022A4B01}" dt="2023-08-28T22:31:40.926" v="266" actId="6549"/>
          <ac:spMkLst>
            <pc:docMk/>
            <pc:sldMk cId="2729710079" sldId="277"/>
            <ac:spMk id="10" creationId="{0E550137-CE13-4E28-8F8C-788B5B730810}"/>
          </ac:spMkLst>
        </pc:spChg>
        <pc:picChg chg="del">
          <ac:chgData name="Eleftherios Vogdanis" userId="b901d587-de4d-49bb-98cf-8785f5d778ab" providerId="ADAL" clId="{746FD2C6-7588-4B69-8945-FD47022A4B01}" dt="2023-08-28T22:28:00.543" v="179" actId="478"/>
          <ac:picMkLst>
            <pc:docMk/>
            <pc:sldMk cId="2729710079" sldId="277"/>
            <ac:picMk id="3" creationId="{DE51EE34-D6AC-4350-A5F2-9B06CB705928}"/>
          </ac:picMkLst>
        </pc:picChg>
        <pc:picChg chg="add mod">
          <ac:chgData name="Eleftherios Vogdanis" userId="b901d587-de4d-49bb-98cf-8785f5d778ab" providerId="ADAL" clId="{746FD2C6-7588-4B69-8945-FD47022A4B01}" dt="2023-08-28T22:29:17.541" v="185" actId="1076"/>
          <ac:picMkLst>
            <pc:docMk/>
            <pc:sldMk cId="2729710079" sldId="277"/>
            <ac:picMk id="5" creationId="{583F40F1-7780-692E-A87F-FBBC73C89C89}"/>
          </ac:picMkLst>
        </pc:picChg>
      </pc:sldChg>
      <pc:sldChg chg="del">
        <pc:chgData name="Eleftherios Vogdanis" userId="b901d587-de4d-49bb-98cf-8785f5d778ab" providerId="ADAL" clId="{746FD2C6-7588-4B69-8945-FD47022A4B01}" dt="2023-08-28T22:33:15.936" v="347" actId="47"/>
        <pc:sldMkLst>
          <pc:docMk/>
          <pc:sldMk cId="247488401" sldId="287"/>
        </pc:sldMkLst>
      </pc:sldChg>
      <pc:sldChg chg="addSp modSp mod modAnim">
        <pc:chgData name="Eleftherios Vogdanis" userId="b901d587-de4d-49bb-98cf-8785f5d778ab" providerId="ADAL" clId="{746FD2C6-7588-4B69-8945-FD47022A4B01}" dt="2023-08-28T22:35:18.815" v="414"/>
        <pc:sldMkLst>
          <pc:docMk/>
          <pc:sldMk cId="2719767917" sldId="288"/>
        </pc:sldMkLst>
        <pc:spChg chg="mod">
          <ac:chgData name="Eleftherios Vogdanis" userId="b901d587-de4d-49bb-98cf-8785f5d778ab" providerId="ADAL" clId="{746FD2C6-7588-4B69-8945-FD47022A4B01}" dt="2023-08-28T22:35:07.734" v="412" actId="1076"/>
          <ac:spMkLst>
            <pc:docMk/>
            <pc:sldMk cId="2719767917" sldId="288"/>
            <ac:spMk id="2" creationId="{3C816AA8-4CF2-916E-6564-F3CFD26F1D2F}"/>
          </ac:spMkLst>
        </pc:spChg>
        <pc:spChg chg="add mod">
          <ac:chgData name="Eleftherios Vogdanis" userId="b901d587-de4d-49bb-98cf-8785f5d778ab" providerId="ADAL" clId="{746FD2C6-7588-4B69-8945-FD47022A4B01}" dt="2023-08-28T22:35:14.698" v="413" actId="1076"/>
          <ac:spMkLst>
            <pc:docMk/>
            <pc:sldMk cId="2719767917" sldId="288"/>
            <ac:spMk id="3" creationId="{9C199013-D1F8-1B61-F855-EA28B3A84BF9}"/>
          </ac:spMkLst>
        </pc:spChg>
      </pc:sldChg>
      <pc:sldChg chg="modSp">
        <pc:chgData name="Eleftherios Vogdanis" userId="b901d587-de4d-49bb-98cf-8785f5d778ab" providerId="ADAL" clId="{746FD2C6-7588-4B69-8945-FD47022A4B01}" dt="2023-08-29T02:28:43.989" v="451" actId="20577"/>
        <pc:sldMkLst>
          <pc:docMk/>
          <pc:sldMk cId="4238614503" sldId="289"/>
        </pc:sldMkLst>
        <pc:spChg chg="mod">
          <ac:chgData name="Eleftherios Vogdanis" userId="b901d587-de4d-49bb-98cf-8785f5d778ab" providerId="ADAL" clId="{746FD2C6-7588-4B69-8945-FD47022A4B01}" dt="2023-08-29T02:28:43.989" v="451" actId="20577"/>
          <ac:spMkLst>
            <pc:docMk/>
            <pc:sldMk cId="4238614503" sldId="289"/>
            <ac:spMk id="5" creationId="{CC3F4D2B-C76C-95AA-1EAC-DEEA47BAEDF8}"/>
          </ac:spMkLst>
        </pc:spChg>
      </pc:sldChg>
      <pc:sldChg chg="del">
        <pc:chgData name="Eleftherios Vogdanis" userId="b901d587-de4d-49bb-98cf-8785f5d778ab" providerId="ADAL" clId="{746FD2C6-7588-4B69-8945-FD47022A4B01}" dt="2023-08-28T22:34:15.736" v="371" actId="47"/>
        <pc:sldMkLst>
          <pc:docMk/>
          <pc:sldMk cId="2614297337" sldId="293"/>
        </pc:sldMkLst>
      </pc:sldChg>
      <pc:sldChg chg="modSp mod">
        <pc:chgData name="Eleftherios Vogdanis" userId="b901d587-de4d-49bb-98cf-8785f5d778ab" providerId="ADAL" clId="{746FD2C6-7588-4B69-8945-FD47022A4B01}" dt="2023-08-29T02:27:30.504" v="441" actId="20577"/>
        <pc:sldMkLst>
          <pc:docMk/>
          <pc:sldMk cId="1584779378" sldId="295"/>
        </pc:sldMkLst>
        <pc:spChg chg="mod">
          <ac:chgData name="Eleftherios Vogdanis" userId="b901d587-de4d-49bb-98cf-8785f5d778ab" providerId="ADAL" clId="{746FD2C6-7588-4B69-8945-FD47022A4B01}" dt="2023-08-29T02:27:30.504" v="441" actId="20577"/>
          <ac:spMkLst>
            <pc:docMk/>
            <pc:sldMk cId="1584779378" sldId="295"/>
            <ac:spMk id="5" creationId="{CC3F4D2B-C76C-95AA-1EAC-DEEA47BAEDF8}"/>
          </ac:spMkLst>
        </pc:spChg>
      </pc:sldChg>
      <pc:sldChg chg="del">
        <pc:chgData name="Eleftherios Vogdanis" userId="b901d587-de4d-49bb-98cf-8785f5d778ab" providerId="ADAL" clId="{746FD2C6-7588-4B69-8945-FD47022A4B01}" dt="2023-08-28T22:13:29.640" v="9" actId="47"/>
        <pc:sldMkLst>
          <pc:docMk/>
          <pc:sldMk cId="1752017779" sldId="299"/>
        </pc:sldMkLst>
      </pc:sldChg>
      <pc:sldChg chg="del">
        <pc:chgData name="Eleftherios Vogdanis" userId="b901d587-de4d-49bb-98cf-8785f5d778ab" providerId="ADAL" clId="{746FD2C6-7588-4B69-8945-FD47022A4B01}" dt="2023-08-28T22:13:37.163" v="15" actId="47"/>
        <pc:sldMkLst>
          <pc:docMk/>
          <pc:sldMk cId="34372658" sldId="300"/>
        </pc:sldMkLst>
      </pc:sldChg>
      <pc:sldChg chg="ord">
        <pc:chgData name="Eleftherios Vogdanis" userId="b901d587-de4d-49bb-98cf-8785f5d778ab" providerId="ADAL" clId="{746FD2C6-7588-4B69-8945-FD47022A4B01}" dt="2023-08-28T22:17:47.808" v="47"/>
        <pc:sldMkLst>
          <pc:docMk/>
          <pc:sldMk cId="1863825006" sldId="301"/>
        </pc:sldMkLst>
      </pc:sldChg>
      <pc:sldChg chg="del">
        <pc:chgData name="Eleftherios Vogdanis" userId="b901d587-de4d-49bb-98cf-8785f5d778ab" providerId="ADAL" clId="{746FD2C6-7588-4B69-8945-FD47022A4B01}" dt="2023-08-28T22:14:13.901" v="26" actId="47"/>
        <pc:sldMkLst>
          <pc:docMk/>
          <pc:sldMk cId="1533267227" sldId="302"/>
        </pc:sldMkLst>
      </pc:sldChg>
      <pc:sldChg chg="del">
        <pc:chgData name="Eleftherios Vogdanis" userId="b901d587-de4d-49bb-98cf-8785f5d778ab" providerId="ADAL" clId="{746FD2C6-7588-4B69-8945-FD47022A4B01}" dt="2023-08-28T22:13:31.763" v="10" actId="47"/>
        <pc:sldMkLst>
          <pc:docMk/>
          <pc:sldMk cId="125692420" sldId="303"/>
        </pc:sldMkLst>
      </pc:sldChg>
      <pc:sldChg chg="del">
        <pc:chgData name="Eleftherios Vogdanis" userId="b901d587-de4d-49bb-98cf-8785f5d778ab" providerId="ADAL" clId="{746FD2C6-7588-4B69-8945-FD47022A4B01}" dt="2023-08-28T22:13:35.112" v="13" actId="47"/>
        <pc:sldMkLst>
          <pc:docMk/>
          <pc:sldMk cId="3568966108" sldId="304"/>
        </pc:sldMkLst>
      </pc:sldChg>
      <pc:sldChg chg="del">
        <pc:chgData name="Eleftherios Vogdanis" userId="b901d587-de4d-49bb-98cf-8785f5d778ab" providerId="ADAL" clId="{746FD2C6-7588-4B69-8945-FD47022A4B01}" dt="2023-08-28T22:13:35.539" v="14" actId="47"/>
        <pc:sldMkLst>
          <pc:docMk/>
          <pc:sldMk cId="480246996" sldId="305"/>
        </pc:sldMkLst>
      </pc:sldChg>
      <pc:sldChg chg="del">
        <pc:chgData name="Eleftherios Vogdanis" userId="b901d587-de4d-49bb-98cf-8785f5d778ab" providerId="ADAL" clId="{746FD2C6-7588-4B69-8945-FD47022A4B01}" dt="2023-08-28T22:13:33.525" v="11" actId="47"/>
        <pc:sldMkLst>
          <pc:docMk/>
          <pc:sldMk cId="1758857492" sldId="307"/>
        </pc:sldMkLst>
      </pc:sldChg>
      <pc:sldChg chg="del">
        <pc:chgData name="Eleftherios Vogdanis" userId="b901d587-de4d-49bb-98cf-8785f5d778ab" providerId="ADAL" clId="{746FD2C6-7588-4B69-8945-FD47022A4B01}" dt="2023-08-28T22:13:34.492" v="12" actId="47"/>
        <pc:sldMkLst>
          <pc:docMk/>
          <pc:sldMk cId="1942211082" sldId="308"/>
        </pc:sldMkLst>
      </pc:sldChg>
      <pc:sldChg chg="del">
        <pc:chgData name="Eleftherios Vogdanis" userId="b901d587-de4d-49bb-98cf-8785f5d778ab" providerId="ADAL" clId="{746FD2C6-7588-4B69-8945-FD47022A4B01}" dt="2023-08-28T22:13:44.728" v="18" actId="47"/>
        <pc:sldMkLst>
          <pc:docMk/>
          <pc:sldMk cId="4159935740" sldId="309"/>
        </pc:sldMkLst>
      </pc:sldChg>
      <pc:sldChg chg="del">
        <pc:chgData name="Eleftherios Vogdanis" userId="b901d587-de4d-49bb-98cf-8785f5d778ab" providerId="ADAL" clId="{746FD2C6-7588-4B69-8945-FD47022A4B01}" dt="2023-08-28T22:13:46.014" v="19" actId="47"/>
        <pc:sldMkLst>
          <pc:docMk/>
          <pc:sldMk cId="4221114548" sldId="310"/>
        </pc:sldMkLst>
      </pc:sldChg>
      <pc:sldChg chg="del">
        <pc:chgData name="Eleftherios Vogdanis" userId="b901d587-de4d-49bb-98cf-8785f5d778ab" providerId="ADAL" clId="{746FD2C6-7588-4B69-8945-FD47022A4B01}" dt="2023-08-28T22:13:48.085" v="20" actId="47"/>
        <pc:sldMkLst>
          <pc:docMk/>
          <pc:sldMk cId="3288256917" sldId="311"/>
        </pc:sldMkLst>
      </pc:sldChg>
      <pc:sldChg chg="del">
        <pc:chgData name="Eleftherios Vogdanis" userId="b901d587-de4d-49bb-98cf-8785f5d778ab" providerId="ADAL" clId="{746FD2C6-7588-4B69-8945-FD47022A4B01}" dt="2023-08-28T22:13:48.752" v="21" actId="47"/>
        <pc:sldMkLst>
          <pc:docMk/>
          <pc:sldMk cId="2730991826" sldId="312"/>
        </pc:sldMkLst>
      </pc:sldChg>
      <pc:sldChg chg="del">
        <pc:chgData name="Eleftherios Vogdanis" userId="b901d587-de4d-49bb-98cf-8785f5d778ab" providerId="ADAL" clId="{746FD2C6-7588-4B69-8945-FD47022A4B01}" dt="2023-08-28T22:13:49.499" v="22" actId="47"/>
        <pc:sldMkLst>
          <pc:docMk/>
          <pc:sldMk cId="2995148884" sldId="313"/>
        </pc:sldMkLst>
      </pc:sldChg>
      <pc:sldChg chg="modSp add del mod">
        <pc:chgData name="Eleftherios Vogdanis" userId="b901d587-de4d-49bb-98cf-8785f5d778ab" providerId="ADAL" clId="{746FD2C6-7588-4B69-8945-FD47022A4B01}" dt="2023-08-28T22:32:14.009" v="274" actId="20577"/>
        <pc:sldMkLst>
          <pc:docMk/>
          <pc:sldMk cId="573823452" sldId="314"/>
        </pc:sldMkLst>
        <pc:spChg chg="mod">
          <ac:chgData name="Eleftherios Vogdanis" userId="b901d587-de4d-49bb-98cf-8785f5d778ab" providerId="ADAL" clId="{746FD2C6-7588-4B69-8945-FD47022A4B01}" dt="2023-08-28T22:32:14.009" v="274" actId="20577"/>
          <ac:spMkLst>
            <pc:docMk/>
            <pc:sldMk cId="573823452" sldId="314"/>
            <ac:spMk id="2" creationId="{CCCA84D5-F8B1-EBA5-CA34-A3DF9D1CC281}"/>
          </ac:spMkLst>
        </pc:spChg>
        <pc:spChg chg="mod">
          <ac:chgData name="Eleftherios Vogdanis" userId="b901d587-de4d-49bb-98cf-8785f5d778ab" providerId="ADAL" clId="{746FD2C6-7588-4B69-8945-FD47022A4B01}" dt="2023-08-28T22:13:59.285" v="25" actId="20577"/>
          <ac:spMkLst>
            <pc:docMk/>
            <pc:sldMk cId="573823452" sldId="314"/>
            <ac:spMk id="3" creationId="{3D1B8229-336E-CD6F-6129-89564FC39202}"/>
          </ac:spMkLst>
        </pc:spChg>
      </pc:sldChg>
      <pc:sldChg chg="add del">
        <pc:chgData name="Eleftherios Vogdanis" userId="b901d587-de4d-49bb-98cf-8785f5d778ab" providerId="ADAL" clId="{746FD2C6-7588-4B69-8945-FD47022A4B01}" dt="2023-08-28T22:12:42.858" v="4" actId="47"/>
        <pc:sldMkLst>
          <pc:docMk/>
          <pc:sldMk cId="960576897" sldId="315"/>
        </pc:sldMkLst>
      </pc:sldChg>
    </pc:docChg>
  </pc:docChgLst>
  <pc:docChgLst>
    <pc:chgData name="Eleftherios Vogdanis" userId="b901d587-de4d-49bb-98cf-8785f5d778ab" providerId="ADAL" clId="{600CE65E-2A3D-44C1-B924-C55FE55AE1E9}"/>
    <pc:docChg chg="undo custSel addSld delSld modSld">
      <pc:chgData name="Eleftherios Vogdanis" userId="b901d587-de4d-49bb-98cf-8785f5d778ab" providerId="ADAL" clId="{600CE65E-2A3D-44C1-B924-C55FE55AE1E9}" dt="2023-07-13T06:30:02.127" v="689" actId="20577"/>
      <pc:docMkLst>
        <pc:docMk/>
      </pc:docMkLst>
      <pc:sldChg chg="del">
        <pc:chgData name="Eleftherios Vogdanis" userId="b901d587-de4d-49bb-98cf-8785f5d778ab" providerId="ADAL" clId="{600CE65E-2A3D-44C1-B924-C55FE55AE1E9}" dt="2023-07-13T06:13:36.981" v="2" actId="47"/>
        <pc:sldMkLst>
          <pc:docMk/>
          <pc:sldMk cId="2881044404" sldId="256"/>
        </pc:sldMkLst>
      </pc:sldChg>
      <pc:sldChg chg="del">
        <pc:chgData name="Eleftherios Vogdanis" userId="b901d587-de4d-49bb-98cf-8785f5d778ab" providerId="ADAL" clId="{600CE65E-2A3D-44C1-B924-C55FE55AE1E9}" dt="2023-07-13T06:13:36.981" v="2" actId="47"/>
        <pc:sldMkLst>
          <pc:docMk/>
          <pc:sldMk cId="3077842572" sldId="257"/>
        </pc:sldMkLst>
      </pc:sldChg>
      <pc:sldChg chg="modSp mod">
        <pc:chgData name="Eleftherios Vogdanis" userId="b901d587-de4d-49bb-98cf-8785f5d778ab" providerId="ADAL" clId="{600CE65E-2A3D-44C1-B924-C55FE55AE1E9}" dt="2023-07-13T06:30:02.127" v="689" actId="20577"/>
        <pc:sldMkLst>
          <pc:docMk/>
          <pc:sldMk cId="826493001" sldId="266"/>
        </pc:sldMkLst>
        <pc:spChg chg="mod">
          <ac:chgData name="Eleftherios Vogdanis" userId="b901d587-de4d-49bb-98cf-8785f5d778ab" providerId="ADAL" clId="{600CE65E-2A3D-44C1-B924-C55FE55AE1E9}" dt="2023-07-13T06:30:02.127" v="689" actId="20577"/>
          <ac:spMkLst>
            <pc:docMk/>
            <pc:sldMk cId="826493001" sldId="266"/>
            <ac:spMk id="2" creationId="{CF1C360A-F1BC-44BC-936F-519FB4BA8B7A}"/>
          </ac:spMkLst>
        </pc:spChg>
      </pc:sldChg>
      <pc:sldChg chg="del">
        <pc:chgData name="Eleftherios Vogdanis" userId="b901d587-de4d-49bb-98cf-8785f5d778ab" providerId="ADAL" clId="{600CE65E-2A3D-44C1-B924-C55FE55AE1E9}" dt="2023-07-13T06:13:36.981" v="2" actId="47"/>
        <pc:sldMkLst>
          <pc:docMk/>
          <pc:sldMk cId="4292571046" sldId="267"/>
        </pc:sldMkLst>
      </pc:sldChg>
      <pc:sldChg chg="del">
        <pc:chgData name="Eleftherios Vogdanis" userId="b901d587-de4d-49bb-98cf-8785f5d778ab" providerId="ADAL" clId="{600CE65E-2A3D-44C1-B924-C55FE55AE1E9}" dt="2023-07-13T06:13:36.981" v="2" actId="47"/>
        <pc:sldMkLst>
          <pc:docMk/>
          <pc:sldMk cId="1987938028" sldId="268"/>
        </pc:sldMkLst>
      </pc:sldChg>
      <pc:sldChg chg="del">
        <pc:chgData name="Eleftherios Vogdanis" userId="b901d587-de4d-49bb-98cf-8785f5d778ab" providerId="ADAL" clId="{600CE65E-2A3D-44C1-B924-C55FE55AE1E9}" dt="2023-07-13T06:13:36.981" v="2" actId="47"/>
        <pc:sldMkLst>
          <pc:docMk/>
          <pc:sldMk cId="1872554850" sldId="269"/>
        </pc:sldMkLst>
      </pc:sldChg>
      <pc:sldChg chg="del">
        <pc:chgData name="Eleftherios Vogdanis" userId="b901d587-de4d-49bb-98cf-8785f5d778ab" providerId="ADAL" clId="{600CE65E-2A3D-44C1-B924-C55FE55AE1E9}" dt="2023-07-13T06:13:36.981" v="2" actId="47"/>
        <pc:sldMkLst>
          <pc:docMk/>
          <pc:sldMk cId="4053310546" sldId="270"/>
        </pc:sldMkLst>
      </pc:sldChg>
      <pc:sldChg chg="del">
        <pc:chgData name="Eleftherios Vogdanis" userId="b901d587-de4d-49bb-98cf-8785f5d778ab" providerId="ADAL" clId="{600CE65E-2A3D-44C1-B924-C55FE55AE1E9}" dt="2023-07-13T06:13:36.981" v="2" actId="47"/>
        <pc:sldMkLst>
          <pc:docMk/>
          <pc:sldMk cId="2154783295" sldId="271"/>
        </pc:sldMkLst>
      </pc:sldChg>
      <pc:sldChg chg="del">
        <pc:chgData name="Eleftherios Vogdanis" userId="b901d587-de4d-49bb-98cf-8785f5d778ab" providerId="ADAL" clId="{600CE65E-2A3D-44C1-B924-C55FE55AE1E9}" dt="2023-07-13T06:13:36.981" v="2" actId="47"/>
        <pc:sldMkLst>
          <pc:docMk/>
          <pc:sldMk cId="2980140699" sldId="272"/>
        </pc:sldMkLst>
      </pc:sldChg>
      <pc:sldChg chg="del">
        <pc:chgData name="Eleftherios Vogdanis" userId="b901d587-de4d-49bb-98cf-8785f5d778ab" providerId="ADAL" clId="{600CE65E-2A3D-44C1-B924-C55FE55AE1E9}" dt="2023-07-13T06:13:36.981" v="2" actId="47"/>
        <pc:sldMkLst>
          <pc:docMk/>
          <pc:sldMk cId="1588320155" sldId="273"/>
        </pc:sldMkLst>
      </pc:sldChg>
      <pc:sldChg chg="del">
        <pc:chgData name="Eleftherios Vogdanis" userId="b901d587-de4d-49bb-98cf-8785f5d778ab" providerId="ADAL" clId="{600CE65E-2A3D-44C1-B924-C55FE55AE1E9}" dt="2023-07-13T06:13:36.981" v="2" actId="47"/>
        <pc:sldMkLst>
          <pc:docMk/>
          <pc:sldMk cId="4214097709" sldId="274"/>
        </pc:sldMkLst>
      </pc:sldChg>
      <pc:sldChg chg="del">
        <pc:chgData name="Eleftherios Vogdanis" userId="b901d587-de4d-49bb-98cf-8785f5d778ab" providerId="ADAL" clId="{600CE65E-2A3D-44C1-B924-C55FE55AE1E9}" dt="2023-07-13T06:13:36.981" v="2" actId="47"/>
        <pc:sldMkLst>
          <pc:docMk/>
          <pc:sldMk cId="4239911860" sldId="275"/>
        </pc:sldMkLst>
      </pc:sldChg>
      <pc:sldChg chg="del">
        <pc:chgData name="Eleftherios Vogdanis" userId="b901d587-de4d-49bb-98cf-8785f5d778ab" providerId="ADAL" clId="{600CE65E-2A3D-44C1-B924-C55FE55AE1E9}" dt="2023-07-13T06:13:36.981" v="2" actId="47"/>
        <pc:sldMkLst>
          <pc:docMk/>
          <pc:sldMk cId="3366758945" sldId="276"/>
        </pc:sldMkLst>
      </pc:sldChg>
      <pc:sldChg chg="del">
        <pc:chgData name="Eleftherios Vogdanis" userId="b901d587-de4d-49bb-98cf-8785f5d778ab" providerId="ADAL" clId="{600CE65E-2A3D-44C1-B924-C55FE55AE1E9}" dt="2023-07-13T06:13:36.981" v="2" actId="47"/>
        <pc:sldMkLst>
          <pc:docMk/>
          <pc:sldMk cId="824280035" sldId="277"/>
        </pc:sldMkLst>
      </pc:sldChg>
      <pc:sldChg chg="del">
        <pc:chgData name="Eleftherios Vogdanis" userId="b901d587-de4d-49bb-98cf-8785f5d778ab" providerId="ADAL" clId="{600CE65E-2A3D-44C1-B924-C55FE55AE1E9}" dt="2023-07-13T06:13:36.981" v="2" actId="47"/>
        <pc:sldMkLst>
          <pc:docMk/>
          <pc:sldMk cId="2429270926" sldId="278"/>
        </pc:sldMkLst>
      </pc:sldChg>
      <pc:sldChg chg="del">
        <pc:chgData name="Eleftherios Vogdanis" userId="b901d587-de4d-49bb-98cf-8785f5d778ab" providerId="ADAL" clId="{600CE65E-2A3D-44C1-B924-C55FE55AE1E9}" dt="2023-07-13T06:13:36.981" v="2" actId="47"/>
        <pc:sldMkLst>
          <pc:docMk/>
          <pc:sldMk cId="1155580135" sldId="279"/>
        </pc:sldMkLst>
      </pc:sldChg>
      <pc:sldChg chg="del">
        <pc:chgData name="Eleftherios Vogdanis" userId="b901d587-de4d-49bb-98cf-8785f5d778ab" providerId="ADAL" clId="{600CE65E-2A3D-44C1-B924-C55FE55AE1E9}" dt="2023-07-13T06:13:36.981" v="2" actId="47"/>
        <pc:sldMkLst>
          <pc:docMk/>
          <pc:sldMk cId="148931303" sldId="280"/>
        </pc:sldMkLst>
      </pc:sldChg>
      <pc:sldChg chg="del">
        <pc:chgData name="Eleftherios Vogdanis" userId="b901d587-de4d-49bb-98cf-8785f5d778ab" providerId="ADAL" clId="{600CE65E-2A3D-44C1-B924-C55FE55AE1E9}" dt="2023-07-13T06:13:36.981" v="2" actId="47"/>
        <pc:sldMkLst>
          <pc:docMk/>
          <pc:sldMk cId="2862138687" sldId="281"/>
        </pc:sldMkLst>
      </pc:sldChg>
      <pc:sldChg chg="del">
        <pc:chgData name="Eleftherios Vogdanis" userId="b901d587-de4d-49bb-98cf-8785f5d778ab" providerId="ADAL" clId="{600CE65E-2A3D-44C1-B924-C55FE55AE1E9}" dt="2023-07-13T06:13:36.981" v="2" actId="47"/>
        <pc:sldMkLst>
          <pc:docMk/>
          <pc:sldMk cId="2398520621" sldId="282"/>
        </pc:sldMkLst>
      </pc:sldChg>
      <pc:sldChg chg="del">
        <pc:chgData name="Eleftherios Vogdanis" userId="b901d587-de4d-49bb-98cf-8785f5d778ab" providerId="ADAL" clId="{600CE65E-2A3D-44C1-B924-C55FE55AE1E9}" dt="2023-07-13T06:20:52.712" v="86" actId="47"/>
        <pc:sldMkLst>
          <pc:docMk/>
          <pc:sldMk cId="1751759298" sldId="283"/>
        </pc:sldMkLst>
      </pc:sldChg>
      <pc:sldChg chg="modSp mod">
        <pc:chgData name="Eleftherios Vogdanis" userId="b901d587-de4d-49bb-98cf-8785f5d778ab" providerId="ADAL" clId="{600CE65E-2A3D-44C1-B924-C55FE55AE1E9}" dt="2023-07-13T06:21:25.536" v="118" actId="20577"/>
        <pc:sldMkLst>
          <pc:docMk/>
          <pc:sldMk cId="1444489574" sldId="285"/>
        </pc:sldMkLst>
        <pc:spChg chg="mod">
          <ac:chgData name="Eleftherios Vogdanis" userId="b901d587-de4d-49bb-98cf-8785f5d778ab" providerId="ADAL" clId="{600CE65E-2A3D-44C1-B924-C55FE55AE1E9}" dt="2023-07-13T06:21:11.149" v="87" actId="6549"/>
          <ac:spMkLst>
            <pc:docMk/>
            <pc:sldMk cId="1444489574" sldId="285"/>
            <ac:spMk id="4" creationId="{5EDB0E7B-BDE1-0876-F812-DA2149A4F47E}"/>
          </ac:spMkLst>
        </pc:spChg>
        <pc:spChg chg="mod">
          <ac:chgData name="Eleftherios Vogdanis" userId="b901d587-de4d-49bb-98cf-8785f5d778ab" providerId="ADAL" clId="{600CE65E-2A3D-44C1-B924-C55FE55AE1E9}" dt="2023-07-13T06:21:25.536" v="118" actId="20577"/>
          <ac:spMkLst>
            <pc:docMk/>
            <pc:sldMk cId="1444489574" sldId="285"/>
            <ac:spMk id="5" creationId="{CC3F4D2B-C76C-95AA-1EAC-DEEA47BAEDF8}"/>
          </ac:spMkLst>
        </pc:spChg>
      </pc:sldChg>
      <pc:sldChg chg="modSp">
        <pc:chgData name="Eleftherios Vogdanis" userId="b901d587-de4d-49bb-98cf-8785f5d778ab" providerId="ADAL" clId="{600CE65E-2A3D-44C1-B924-C55FE55AE1E9}" dt="2023-07-13T06:21:58.729" v="143" actId="20577"/>
        <pc:sldMkLst>
          <pc:docMk/>
          <pc:sldMk cId="247488401" sldId="287"/>
        </pc:sldMkLst>
        <pc:spChg chg="mod">
          <ac:chgData name="Eleftherios Vogdanis" userId="b901d587-de4d-49bb-98cf-8785f5d778ab" providerId="ADAL" clId="{600CE65E-2A3D-44C1-B924-C55FE55AE1E9}" dt="2023-07-13T06:21:58.729" v="143" actId="20577"/>
          <ac:spMkLst>
            <pc:docMk/>
            <pc:sldMk cId="247488401" sldId="287"/>
            <ac:spMk id="5" creationId="{CC3F4D2B-C76C-95AA-1EAC-DEEA47BAEDF8}"/>
          </ac:spMkLst>
        </pc:spChg>
      </pc:sldChg>
      <pc:sldChg chg="modSp">
        <pc:chgData name="Eleftherios Vogdanis" userId="b901d587-de4d-49bb-98cf-8785f5d778ab" providerId="ADAL" clId="{600CE65E-2A3D-44C1-B924-C55FE55AE1E9}" dt="2023-07-13T06:23:04.137" v="222" actId="20577"/>
        <pc:sldMkLst>
          <pc:docMk/>
          <pc:sldMk cId="4238614503" sldId="289"/>
        </pc:sldMkLst>
        <pc:spChg chg="mod">
          <ac:chgData name="Eleftherios Vogdanis" userId="b901d587-de4d-49bb-98cf-8785f5d778ab" providerId="ADAL" clId="{600CE65E-2A3D-44C1-B924-C55FE55AE1E9}" dt="2023-07-13T06:23:04.137" v="222" actId="20577"/>
          <ac:spMkLst>
            <pc:docMk/>
            <pc:sldMk cId="4238614503" sldId="289"/>
            <ac:spMk id="5" creationId="{CC3F4D2B-C76C-95AA-1EAC-DEEA47BAEDF8}"/>
          </ac:spMkLst>
        </pc:spChg>
      </pc:sldChg>
      <pc:sldChg chg="modSp mod">
        <pc:chgData name="Eleftherios Vogdanis" userId="b901d587-de4d-49bb-98cf-8785f5d778ab" providerId="ADAL" clId="{600CE65E-2A3D-44C1-B924-C55FE55AE1E9}" dt="2023-07-13T06:23:23.111" v="237" actId="6549"/>
        <pc:sldMkLst>
          <pc:docMk/>
          <pc:sldMk cId="822786647" sldId="292"/>
        </pc:sldMkLst>
        <pc:spChg chg="mod">
          <ac:chgData name="Eleftherios Vogdanis" userId="b901d587-de4d-49bb-98cf-8785f5d778ab" providerId="ADAL" clId="{600CE65E-2A3D-44C1-B924-C55FE55AE1E9}" dt="2023-07-13T06:23:23.111" v="237" actId="6549"/>
          <ac:spMkLst>
            <pc:docMk/>
            <pc:sldMk cId="822786647" sldId="292"/>
            <ac:spMk id="4" creationId="{5EDB0E7B-BDE1-0876-F812-DA2149A4F47E}"/>
          </ac:spMkLst>
        </pc:spChg>
      </pc:sldChg>
      <pc:sldChg chg="modSp mod">
        <pc:chgData name="Eleftherios Vogdanis" userId="b901d587-de4d-49bb-98cf-8785f5d778ab" providerId="ADAL" clId="{600CE65E-2A3D-44C1-B924-C55FE55AE1E9}" dt="2023-07-13T06:23:56.661" v="256" actId="27636"/>
        <pc:sldMkLst>
          <pc:docMk/>
          <pc:sldMk cId="2614297337" sldId="293"/>
        </pc:sldMkLst>
        <pc:spChg chg="mod">
          <ac:chgData name="Eleftherios Vogdanis" userId="b901d587-de4d-49bb-98cf-8785f5d778ab" providerId="ADAL" clId="{600CE65E-2A3D-44C1-B924-C55FE55AE1E9}" dt="2023-07-13T06:23:56.661" v="256" actId="27636"/>
          <ac:spMkLst>
            <pc:docMk/>
            <pc:sldMk cId="2614297337" sldId="293"/>
            <ac:spMk id="4" creationId="{5EDB0E7B-BDE1-0876-F812-DA2149A4F47E}"/>
          </ac:spMkLst>
        </pc:spChg>
      </pc:sldChg>
      <pc:sldChg chg="modSp">
        <pc:chgData name="Eleftherios Vogdanis" userId="b901d587-de4d-49bb-98cf-8785f5d778ab" providerId="ADAL" clId="{600CE65E-2A3D-44C1-B924-C55FE55AE1E9}" dt="2023-07-13T06:20:35.880" v="85" actId="20577"/>
        <pc:sldMkLst>
          <pc:docMk/>
          <pc:sldMk cId="1584779378" sldId="295"/>
        </pc:sldMkLst>
        <pc:spChg chg="mod">
          <ac:chgData name="Eleftherios Vogdanis" userId="b901d587-de4d-49bb-98cf-8785f5d778ab" providerId="ADAL" clId="{600CE65E-2A3D-44C1-B924-C55FE55AE1E9}" dt="2023-07-13T06:20:35.880" v="85" actId="20577"/>
          <ac:spMkLst>
            <pc:docMk/>
            <pc:sldMk cId="1584779378" sldId="295"/>
            <ac:spMk id="5" creationId="{CC3F4D2B-C76C-95AA-1EAC-DEEA47BAEDF8}"/>
          </ac:spMkLst>
        </pc:spChg>
      </pc:sldChg>
      <pc:sldChg chg="del">
        <pc:chgData name="Eleftherios Vogdanis" userId="b901d587-de4d-49bb-98cf-8785f5d778ab" providerId="ADAL" clId="{600CE65E-2A3D-44C1-B924-C55FE55AE1E9}" dt="2023-07-13T06:24:07.905" v="257" actId="47"/>
        <pc:sldMkLst>
          <pc:docMk/>
          <pc:sldMk cId="1997626727" sldId="297"/>
        </pc:sldMkLst>
      </pc:sldChg>
      <pc:sldChg chg="addSp delSp modSp new mod">
        <pc:chgData name="Eleftherios Vogdanis" userId="b901d587-de4d-49bb-98cf-8785f5d778ab" providerId="ADAL" clId="{600CE65E-2A3D-44C1-B924-C55FE55AE1E9}" dt="2023-07-13T06:14:42.543" v="16" actId="14100"/>
        <pc:sldMkLst>
          <pc:docMk/>
          <pc:sldMk cId="1752017779" sldId="299"/>
        </pc:sldMkLst>
        <pc:spChg chg="del">
          <ac:chgData name="Eleftherios Vogdanis" userId="b901d587-de4d-49bb-98cf-8785f5d778ab" providerId="ADAL" clId="{600CE65E-2A3D-44C1-B924-C55FE55AE1E9}" dt="2023-07-13T06:13:42.323" v="5" actId="478"/>
          <ac:spMkLst>
            <pc:docMk/>
            <pc:sldMk cId="1752017779" sldId="299"/>
            <ac:spMk id="2" creationId="{932F6D4E-6807-77E8-A9EE-5B9AA02CFC3D}"/>
          </ac:spMkLst>
        </pc:spChg>
        <pc:spChg chg="del">
          <ac:chgData name="Eleftherios Vogdanis" userId="b901d587-de4d-49bb-98cf-8785f5d778ab" providerId="ADAL" clId="{600CE65E-2A3D-44C1-B924-C55FE55AE1E9}" dt="2023-07-13T06:13:41.577" v="4" actId="478"/>
          <ac:spMkLst>
            <pc:docMk/>
            <pc:sldMk cId="1752017779" sldId="299"/>
            <ac:spMk id="3" creationId="{BCEFAFEC-B6CB-0F42-3EF9-DA2A1CB71CF3}"/>
          </ac:spMkLst>
        </pc:spChg>
        <pc:picChg chg="add mod modCrop">
          <ac:chgData name="Eleftherios Vogdanis" userId="b901d587-de4d-49bb-98cf-8785f5d778ab" providerId="ADAL" clId="{600CE65E-2A3D-44C1-B924-C55FE55AE1E9}" dt="2023-07-13T06:14:42.543" v="16" actId="14100"/>
          <ac:picMkLst>
            <pc:docMk/>
            <pc:sldMk cId="1752017779" sldId="299"/>
            <ac:picMk id="5" creationId="{5650B5B3-2504-7430-0FF2-AEC7E0D11D3E}"/>
          </ac:picMkLst>
        </pc:picChg>
      </pc:sldChg>
      <pc:sldChg chg="addSp delSp modSp add mod">
        <pc:chgData name="Eleftherios Vogdanis" userId="b901d587-de4d-49bb-98cf-8785f5d778ab" providerId="ADAL" clId="{600CE65E-2A3D-44C1-B924-C55FE55AE1E9}" dt="2023-07-13T06:29:21.221" v="668" actId="1076"/>
        <pc:sldMkLst>
          <pc:docMk/>
          <pc:sldMk cId="34372658" sldId="300"/>
        </pc:sldMkLst>
        <pc:spChg chg="add mod">
          <ac:chgData name="Eleftherios Vogdanis" userId="b901d587-de4d-49bb-98cf-8785f5d778ab" providerId="ADAL" clId="{600CE65E-2A3D-44C1-B924-C55FE55AE1E9}" dt="2023-07-13T06:28:47.912" v="632" actId="1076"/>
          <ac:spMkLst>
            <pc:docMk/>
            <pc:sldMk cId="34372658" sldId="300"/>
            <ac:spMk id="3" creationId="{5995A025-4FC1-9B50-D412-CBAA837B8BAC}"/>
          </ac:spMkLst>
        </pc:spChg>
        <pc:spChg chg="add mod">
          <ac:chgData name="Eleftherios Vogdanis" userId="b901d587-de4d-49bb-98cf-8785f5d778ab" providerId="ADAL" clId="{600CE65E-2A3D-44C1-B924-C55FE55AE1E9}" dt="2023-07-13T06:29:21.221" v="668" actId="1076"/>
          <ac:spMkLst>
            <pc:docMk/>
            <pc:sldMk cId="34372658" sldId="300"/>
            <ac:spMk id="4" creationId="{485A39DC-9E60-68F8-8260-F6A18B0A252E}"/>
          </ac:spMkLst>
        </pc:spChg>
        <pc:picChg chg="del mod modCrop">
          <ac:chgData name="Eleftherios Vogdanis" userId="b901d587-de4d-49bb-98cf-8785f5d778ab" providerId="ADAL" clId="{600CE65E-2A3D-44C1-B924-C55FE55AE1E9}" dt="2023-07-13T06:17:21.459" v="33" actId="478"/>
          <ac:picMkLst>
            <pc:docMk/>
            <pc:sldMk cId="34372658" sldId="300"/>
            <ac:picMk id="5" creationId="{5650B5B3-2504-7430-0FF2-AEC7E0D11D3E}"/>
          </ac:picMkLst>
        </pc:picChg>
      </pc:sldChg>
      <pc:sldChg chg="addSp delSp modSp new mod">
        <pc:chgData name="Eleftherios Vogdanis" userId="b901d587-de4d-49bb-98cf-8785f5d778ab" providerId="ADAL" clId="{600CE65E-2A3D-44C1-B924-C55FE55AE1E9}" dt="2023-07-13T06:28:23.166" v="631" actId="27636"/>
        <pc:sldMkLst>
          <pc:docMk/>
          <pc:sldMk cId="1863825006" sldId="301"/>
        </pc:sldMkLst>
        <pc:spChg chg="mod">
          <ac:chgData name="Eleftherios Vogdanis" userId="b901d587-de4d-49bb-98cf-8785f5d778ab" providerId="ADAL" clId="{600CE65E-2A3D-44C1-B924-C55FE55AE1E9}" dt="2023-07-13T06:26:59.304" v="490" actId="27636"/>
          <ac:spMkLst>
            <pc:docMk/>
            <pc:sldMk cId="1863825006" sldId="301"/>
            <ac:spMk id="2" creationId="{0B5A762B-0838-45A7-1E3B-D21DD4267859}"/>
          </ac:spMkLst>
        </pc:spChg>
        <pc:spChg chg="del">
          <ac:chgData name="Eleftherios Vogdanis" userId="b901d587-de4d-49bb-98cf-8785f5d778ab" providerId="ADAL" clId="{600CE65E-2A3D-44C1-B924-C55FE55AE1E9}" dt="2023-07-13T06:24:33.548" v="259" actId="478"/>
          <ac:spMkLst>
            <pc:docMk/>
            <pc:sldMk cId="1863825006" sldId="301"/>
            <ac:spMk id="3" creationId="{49645B02-1A9A-F24C-5773-14CC1F531C23}"/>
          </ac:spMkLst>
        </pc:spChg>
        <pc:spChg chg="add mod">
          <ac:chgData name="Eleftherios Vogdanis" userId="b901d587-de4d-49bb-98cf-8785f5d778ab" providerId="ADAL" clId="{600CE65E-2A3D-44C1-B924-C55FE55AE1E9}" dt="2023-07-13T06:28:23.166" v="631" actId="27636"/>
          <ac:spMkLst>
            <pc:docMk/>
            <pc:sldMk cId="1863825006" sldId="301"/>
            <ac:spMk id="4" creationId="{1C6231C6-A26C-B009-2F81-D7EADB387882}"/>
          </ac:spMkLst>
        </pc:spChg>
      </pc:sldChg>
      <pc:sldChg chg="delSp add del mod">
        <pc:chgData name="Eleftherios Vogdanis" userId="b901d587-de4d-49bb-98cf-8785f5d778ab" providerId="ADAL" clId="{600CE65E-2A3D-44C1-B924-C55FE55AE1E9}" dt="2023-07-13T06:19:35.892" v="69" actId="47"/>
        <pc:sldMkLst>
          <pc:docMk/>
          <pc:sldMk cId="2591179322" sldId="301"/>
        </pc:sldMkLst>
        <pc:picChg chg="del">
          <ac:chgData name="Eleftherios Vogdanis" userId="b901d587-de4d-49bb-98cf-8785f5d778ab" providerId="ADAL" clId="{600CE65E-2A3D-44C1-B924-C55FE55AE1E9}" dt="2023-07-13T06:17:23.294" v="34" actId="478"/>
          <ac:picMkLst>
            <pc:docMk/>
            <pc:sldMk cId="2591179322" sldId="301"/>
            <ac:picMk id="5" creationId="{5650B5B3-2504-7430-0FF2-AEC7E0D11D3E}"/>
          </ac:picMkLst>
        </pc:picChg>
      </pc:sldChg>
      <pc:sldChg chg="delSp add del mod">
        <pc:chgData name="Eleftherios Vogdanis" userId="b901d587-de4d-49bb-98cf-8785f5d778ab" providerId="ADAL" clId="{600CE65E-2A3D-44C1-B924-C55FE55AE1E9}" dt="2023-07-13T06:19:36.914" v="70" actId="47"/>
        <pc:sldMkLst>
          <pc:docMk/>
          <pc:sldMk cId="946861925" sldId="302"/>
        </pc:sldMkLst>
        <pc:picChg chg="del">
          <ac:chgData name="Eleftherios Vogdanis" userId="b901d587-de4d-49bb-98cf-8785f5d778ab" providerId="ADAL" clId="{600CE65E-2A3D-44C1-B924-C55FE55AE1E9}" dt="2023-07-13T06:17:24.605" v="35" actId="478"/>
          <ac:picMkLst>
            <pc:docMk/>
            <pc:sldMk cId="946861925" sldId="302"/>
            <ac:picMk id="5" creationId="{5650B5B3-2504-7430-0FF2-AEC7E0D11D3E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4AF4A7-6CDB-407D-8695-5C12199CBFA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20F3B07-50CC-4F3C-9800-E135455DF26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E9B48DC-D906-4492-85BC-B3AAB0F8DE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54CC34-3AE6-4DFF-B2ED-A4013FBCFD82}" type="datetimeFigureOut">
              <a:rPr lang="en-AU" smtClean="0"/>
              <a:t>29/08/2023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B1A0B05-194E-4AD6-9E5A-88D8EA6D0F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B4EF77-F41C-4E67-A1AA-01A0A7677A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7A2365-2146-46F4-9205-B410E3ACA51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0080781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FD0DAF-058B-47E3-8B12-18B4972674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7E8B0A4-A746-4D54-83AA-DA64E82E578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74E4E31-D530-4FC2-97A0-7CC8B00BF5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54CC34-3AE6-4DFF-B2ED-A4013FBCFD82}" type="datetimeFigureOut">
              <a:rPr lang="en-AU" smtClean="0"/>
              <a:t>29/08/2023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598CB75-FB29-4BF6-9FBB-63E8FBA585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6E645F-8D2D-448A-9D9A-DC3A6CF755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7A2365-2146-46F4-9205-B410E3ACA51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5725410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504A020-C217-424F-9A81-81C2A3529CA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119347A-0CA8-4977-83FC-49967E14655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E6D1CBD-5A92-4322-9901-BD1F03A54F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54CC34-3AE6-4DFF-B2ED-A4013FBCFD82}" type="datetimeFigureOut">
              <a:rPr lang="en-AU" smtClean="0"/>
              <a:t>29/08/2023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DA0EBE8-DBBB-45A1-81D6-8BAAE23D5D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624F699-9040-407C-9758-BA0CDCBA99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7A2365-2146-46F4-9205-B410E3ACA51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6625423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90D130-ADBF-45D1-9489-479B9CB5B6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DB60E4-B8B1-4AD7-B598-9A6F2ABAA4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87330F5-C58D-43CD-A5B1-62B99E5B46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54CC34-3AE6-4DFF-B2ED-A4013FBCFD82}" type="datetimeFigureOut">
              <a:rPr lang="en-AU" smtClean="0"/>
              <a:t>29/08/2023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78DA6D-012E-47DB-90B0-EAFB4F8981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2E4AADD-D524-43D7-A698-A3B7474B96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7A2365-2146-46F4-9205-B410E3ACA51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8781333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B5F58A-1405-472E-8B14-7AAAD8E468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4F4E02E-D40A-486E-997B-0D9E6B3CEC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DF959CD-1385-406F-84A2-E5E14FD71B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54CC34-3AE6-4DFF-B2ED-A4013FBCFD82}" type="datetimeFigureOut">
              <a:rPr lang="en-AU" smtClean="0"/>
              <a:t>29/08/2023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6854FBB-E6BF-4EAA-B698-3411CA6F70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AD4F620-7A67-47EB-8686-6C8F03C93F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7A2365-2146-46F4-9205-B410E3ACA51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7772881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C1ED13-D3D1-48E5-A2BF-2D6AE4DD5E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8CB86B-7403-43A1-9E9A-8674EF7B339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72230E1-20F6-41E9-B313-FE6CA71CF42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88996BD-9981-46AD-B490-27E2572D14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54CC34-3AE6-4DFF-B2ED-A4013FBCFD82}" type="datetimeFigureOut">
              <a:rPr lang="en-AU" smtClean="0"/>
              <a:t>29/08/2023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9B3CC88-AD6E-43F2-B225-2FD240D192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D03D54F-4649-4695-91D7-4C570F90A4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7A2365-2146-46F4-9205-B410E3ACA51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1025065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87189B-6D06-442C-A310-BF4C573B39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47E9108-5F32-400B-91C7-58F7E03CE2C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24402E7-863D-4CE6-B1F1-13FEA421BD2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FE88AF5-13C3-4D83-AF5B-A7B4BDFDFFD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6A1A7C1-8199-46E9-858A-AD96F9DF657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2FCF755-27B0-4D62-A7B4-3DEF79DFED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54CC34-3AE6-4DFF-B2ED-A4013FBCFD82}" type="datetimeFigureOut">
              <a:rPr lang="en-AU" smtClean="0"/>
              <a:t>29/08/2023</a:t>
            </a:fld>
            <a:endParaRPr lang="en-AU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AD404D4-1328-42D9-81D2-7113B9A90A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E183022-B637-406E-8F1E-CBAB388E7C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7A2365-2146-46F4-9205-B410E3ACA51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28064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FC760D-DEE8-4564-8838-41495880AC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68B4D01-43B9-4B24-8E12-77D60D65CC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54CC34-3AE6-4DFF-B2ED-A4013FBCFD82}" type="datetimeFigureOut">
              <a:rPr lang="en-AU" smtClean="0"/>
              <a:t>29/08/2023</a:t>
            </a:fld>
            <a:endParaRPr lang="en-AU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7A20049-1D51-45EE-AD32-C2BC63D942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2DF8595-D8BA-46F9-B493-7FBD8CBB0F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7A2365-2146-46F4-9205-B410E3ACA51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872152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04AD1E6-86B9-4E83-9AB2-3783DB9F34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54CC34-3AE6-4DFF-B2ED-A4013FBCFD82}" type="datetimeFigureOut">
              <a:rPr lang="en-AU" smtClean="0"/>
              <a:t>29/08/2023</a:t>
            </a:fld>
            <a:endParaRPr lang="en-AU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AA44BF9-CF5F-4DA0-8390-62ABAA6AE1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4F8AE2C-07B6-4D52-BE0E-D50638CED4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7A2365-2146-46F4-9205-B410E3ACA51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7638190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01258E-3F8E-4D53-B597-F202DDF9E7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25C04B-E9DE-4407-ADB4-E49647E175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C8E89FE-78BF-4B73-824C-401EBBC6FD0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DCD2ADD-60C0-4935-A6FE-C6642C3D13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54CC34-3AE6-4DFF-B2ED-A4013FBCFD82}" type="datetimeFigureOut">
              <a:rPr lang="en-AU" smtClean="0"/>
              <a:t>29/08/2023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5C813F6-4888-4D3D-BD9F-55A9EEE9B7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9946186-6AFB-4657-B038-DD826C7787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7A2365-2146-46F4-9205-B410E3ACA51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6817921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A91427-2BCC-44E7-867A-E37DD09B92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269E930-776E-49D5-BC6F-5E3C598A0EE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2C97757-F4E6-4B38-997E-07654EFAC57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0D35819-B5D9-43FC-9D92-3D9DED4393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54CC34-3AE6-4DFF-B2ED-A4013FBCFD82}" type="datetimeFigureOut">
              <a:rPr lang="en-AU" smtClean="0"/>
              <a:t>29/08/2023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430E0A3-C414-46F1-9E69-62E43CB993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A050A3B-2CC4-40AB-9D8D-8F904E23C7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7A2365-2146-46F4-9205-B410E3ACA51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6610308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3E70436-79F8-4B72-826F-6CB5F0431E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F2CAEEF-33E7-45B3-805B-CB9D99B3B8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2BF45F9-B2FA-4B6C-BADF-CF1746DC83C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54CC34-3AE6-4DFF-B2ED-A4013FBCFD82}" type="datetimeFigureOut">
              <a:rPr lang="en-AU" smtClean="0"/>
              <a:t>29/08/2023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4CD11A-EC3E-4615-9289-1585C23BF46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3D85744-A94A-486C-BBB0-9FE82852963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7A2365-2146-46F4-9205-B410E3ACA51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0709506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my.edval.education/login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1C360A-F1BC-44BC-936F-519FB4BA8B7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03954" y="4775200"/>
            <a:ext cx="10184091" cy="1503680"/>
          </a:xfrm>
        </p:spPr>
        <p:txBody>
          <a:bodyPr>
            <a:normAutofit fontScale="90000"/>
          </a:bodyPr>
          <a:lstStyle/>
          <a:p>
            <a:r>
              <a:rPr lang="en-AU" b="1" dirty="0"/>
              <a:t>Year 9 Subject Selection Guide</a:t>
            </a:r>
            <a:br>
              <a:rPr lang="en-AU" b="1" dirty="0"/>
            </a:br>
            <a:r>
              <a:rPr lang="en-AU" b="1" dirty="0"/>
              <a:t>2024</a:t>
            </a:r>
          </a:p>
        </p:txBody>
      </p:sp>
      <p:pic>
        <p:nvPicPr>
          <p:cNvPr id="5" name="Picture 4" descr="A blue and gold logo&#10;&#10;Description automatically generated with low confidence">
            <a:extLst>
              <a:ext uri="{FF2B5EF4-FFF2-40B4-BE49-F238E27FC236}">
                <a16:creationId xmlns:a16="http://schemas.microsoft.com/office/drawing/2014/main" id="{5A03D523-E67C-C532-92AE-2505ADF6C51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07176" y="782879"/>
            <a:ext cx="3977648" cy="32674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64930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0B0BAB36-8C99-0360-9647-0C7F3E7607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44600" y="2478405"/>
            <a:ext cx="10515600" cy="1325563"/>
          </a:xfrm>
        </p:spPr>
        <p:txBody>
          <a:bodyPr>
            <a:normAutofit/>
          </a:bodyPr>
          <a:lstStyle/>
          <a:p>
            <a:r>
              <a:rPr lang="en-AU" sz="7200" b="1" dirty="0"/>
              <a:t>Questions you may have…</a:t>
            </a:r>
          </a:p>
        </p:txBody>
      </p:sp>
    </p:spTree>
    <p:extLst>
      <p:ext uri="{BB962C8B-B14F-4D97-AF65-F5344CB8AC3E}">
        <p14:creationId xmlns:p14="http://schemas.microsoft.com/office/powerpoint/2010/main" val="28453330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5EDB0E7B-BDE1-0876-F812-DA2149A4F47E}"/>
              </a:ext>
            </a:extLst>
          </p:cNvPr>
          <p:cNvSpPr txBox="1">
            <a:spLocks/>
          </p:cNvSpPr>
          <p:nvPr/>
        </p:nvSpPr>
        <p:spPr>
          <a:xfrm>
            <a:off x="1701800" y="768985"/>
            <a:ext cx="8788400" cy="158813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AU" sz="4800" dirty="0"/>
              <a:t>How do I get my </a:t>
            </a:r>
            <a:r>
              <a:rPr lang="en-AU" sz="4800" dirty="0" err="1"/>
              <a:t>WebCode</a:t>
            </a:r>
            <a:r>
              <a:rPr lang="en-AU" sz="4800" dirty="0"/>
              <a:t>?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CC3F4D2B-C76C-95AA-1EAC-DEEA47BAEDF8}"/>
              </a:ext>
            </a:extLst>
          </p:cNvPr>
          <p:cNvSpPr txBox="1">
            <a:spLocks/>
          </p:cNvSpPr>
          <p:nvPr/>
        </p:nvSpPr>
        <p:spPr>
          <a:xfrm>
            <a:off x="960120" y="3207385"/>
            <a:ext cx="10271760" cy="2990215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AU" sz="4800" dirty="0">
                <a:solidFill>
                  <a:srgbClr val="00B050"/>
                </a:solidFill>
              </a:rPr>
              <a:t>You will receive an email (</a:t>
            </a:r>
            <a:r>
              <a:rPr lang="en-AU" sz="4800" dirty="0" err="1">
                <a:solidFill>
                  <a:srgbClr val="00B050"/>
                </a:solidFill>
              </a:rPr>
              <a:t>EduPass</a:t>
            </a:r>
            <a:r>
              <a:rPr lang="en-AU" sz="4800" dirty="0">
                <a:solidFill>
                  <a:srgbClr val="00B050"/>
                </a:solidFill>
              </a:rPr>
              <a:t>) with your unique </a:t>
            </a:r>
            <a:r>
              <a:rPr lang="en-AU" sz="4800" dirty="0" err="1">
                <a:solidFill>
                  <a:srgbClr val="00B050"/>
                </a:solidFill>
              </a:rPr>
              <a:t>WebCode</a:t>
            </a:r>
            <a:r>
              <a:rPr lang="en-AU" sz="4800" dirty="0">
                <a:solidFill>
                  <a:srgbClr val="00B050"/>
                </a:solidFill>
              </a:rPr>
              <a:t>.</a:t>
            </a:r>
          </a:p>
          <a:p>
            <a:pPr marL="0" indent="0" algn="ctr">
              <a:buNone/>
            </a:pPr>
            <a:endParaRPr lang="en-AU" sz="4800" dirty="0">
              <a:solidFill>
                <a:srgbClr val="00B050"/>
              </a:solidFill>
            </a:endParaRPr>
          </a:p>
          <a:p>
            <a:pPr marL="0" indent="0" algn="ctr">
              <a:buNone/>
            </a:pPr>
            <a:r>
              <a:rPr lang="en-AU" sz="4800" dirty="0">
                <a:solidFill>
                  <a:srgbClr val="00B050"/>
                </a:solidFill>
              </a:rPr>
              <a:t>If you are having difficulties with this, speak to your coordinators.</a:t>
            </a:r>
          </a:p>
        </p:txBody>
      </p:sp>
    </p:spTree>
    <p:extLst>
      <p:ext uri="{BB962C8B-B14F-4D97-AF65-F5344CB8AC3E}">
        <p14:creationId xmlns:p14="http://schemas.microsoft.com/office/powerpoint/2010/main" val="15847793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5EDB0E7B-BDE1-0876-F812-DA2149A4F47E}"/>
              </a:ext>
            </a:extLst>
          </p:cNvPr>
          <p:cNvSpPr txBox="1">
            <a:spLocks/>
          </p:cNvSpPr>
          <p:nvPr/>
        </p:nvSpPr>
        <p:spPr>
          <a:xfrm>
            <a:off x="1701800" y="768985"/>
            <a:ext cx="8788400" cy="158813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AU" sz="4800" dirty="0"/>
              <a:t>How do I know if the form was submitted?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CC3F4D2B-C76C-95AA-1EAC-DEEA47BAEDF8}"/>
              </a:ext>
            </a:extLst>
          </p:cNvPr>
          <p:cNvSpPr txBox="1">
            <a:spLocks/>
          </p:cNvSpPr>
          <p:nvPr/>
        </p:nvSpPr>
        <p:spPr>
          <a:xfrm>
            <a:off x="960120" y="3207385"/>
            <a:ext cx="10271760" cy="29902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AU" sz="4800" dirty="0">
                <a:solidFill>
                  <a:srgbClr val="00B050"/>
                </a:solidFill>
              </a:rPr>
              <a:t>As soon as you click submit, your subject selections have been submitted.</a:t>
            </a:r>
          </a:p>
        </p:txBody>
      </p:sp>
    </p:spTree>
    <p:extLst>
      <p:ext uri="{BB962C8B-B14F-4D97-AF65-F5344CB8AC3E}">
        <p14:creationId xmlns:p14="http://schemas.microsoft.com/office/powerpoint/2010/main" val="42298688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5EDB0E7B-BDE1-0876-F812-DA2149A4F47E}"/>
              </a:ext>
            </a:extLst>
          </p:cNvPr>
          <p:cNvSpPr txBox="1">
            <a:spLocks/>
          </p:cNvSpPr>
          <p:nvPr/>
        </p:nvSpPr>
        <p:spPr>
          <a:xfrm>
            <a:off x="1701800" y="789305"/>
            <a:ext cx="8788400" cy="158813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AU" sz="4800" dirty="0"/>
              <a:t>Can I resubmit if I made an error or changed my mind?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CC3F4D2B-C76C-95AA-1EAC-DEEA47BAEDF8}"/>
              </a:ext>
            </a:extLst>
          </p:cNvPr>
          <p:cNvSpPr txBox="1">
            <a:spLocks/>
          </p:cNvSpPr>
          <p:nvPr/>
        </p:nvSpPr>
        <p:spPr>
          <a:xfrm>
            <a:off x="1132840" y="2563813"/>
            <a:ext cx="9926320" cy="4172267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AU" sz="4800" dirty="0">
                <a:solidFill>
                  <a:srgbClr val="00B050"/>
                </a:solidFill>
              </a:rPr>
              <a:t>Yes. </a:t>
            </a:r>
          </a:p>
          <a:p>
            <a:pPr marL="0" indent="0" algn="ctr">
              <a:buNone/>
            </a:pPr>
            <a:r>
              <a:rPr lang="en-AU" sz="4800" dirty="0">
                <a:solidFill>
                  <a:srgbClr val="00B050"/>
                </a:solidFill>
              </a:rPr>
              <a:t>Just login again and make any adjustments that are needed.</a:t>
            </a:r>
          </a:p>
          <a:p>
            <a:pPr marL="0" indent="0" algn="ctr">
              <a:buNone/>
            </a:pPr>
            <a:r>
              <a:rPr lang="en-AU" sz="4800" dirty="0">
                <a:solidFill>
                  <a:srgbClr val="00B050"/>
                </a:solidFill>
              </a:rPr>
              <a:t>BUT</a:t>
            </a:r>
          </a:p>
          <a:p>
            <a:pPr marL="0" indent="0" algn="ctr">
              <a:buNone/>
            </a:pPr>
            <a:r>
              <a:rPr lang="en-AU" sz="4800" dirty="0">
                <a:solidFill>
                  <a:srgbClr val="00B050"/>
                </a:solidFill>
              </a:rPr>
              <a:t>You won’t be able to make changes after the due date!</a:t>
            </a:r>
          </a:p>
        </p:txBody>
      </p:sp>
    </p:spTree>
    <p:extLst>
      <p:ext uri="{BB962C8B-B14F-4D97-AF65-F5344CB8AC3E}">
        <p14:creationId xmlns:p14="http://schemas.microsoft.com/office/powerpoint/2010/main" val="28141718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5EDB0E7B-BDE1-0876-F812-DA2149A4F47E}"/>
              </a:ext>
            </a:extLst>
          </p:cNvPr>
          <p:cNvSpPr txBox="1">
            <a:spLocks/>
          </p:cNvSpPr>
          <p:nvPr/>
        </p:nvSpPr>
        <p:spPr>
          <a:xfrm>
            <a:off x="1701800" y="768985"/>
            <a:ext cx="8788400" cy="158813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AU" sz="4800" dirty="0"/>
              <a:t>When do I have to submit the form by?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CC3F4D2B-C76C-95AA-1EAC-DEEA47BAEDF8}"/>
              </a:ext>
            </a:extLst>
          </p:cNvPr>
          <p:cNvSpPr txBox="1">
            <a:spLocks/>
          </p:cNvSpPr>
          <p:nvPr/>
        </p:nvSpPr>
        <p:spPr>
          <a:xfrm>
            <a:off x="2517140" y="3207385"/>
            <a:ext cx="7157720" cy="27463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AU" sz="4800" b="1" dirty="0">
                <a:solidFill>
                  <a:srgbClr val="00B050"/>
                </a:solidFill>
              </a:rPr>
              <a:t>Thursday 7</a:t>
            </a:r>
            <a:r>
              <a:rPr lang="en-AU" sz="4800" b="1" baseline="30000" dirty="0">
                <a:solidFill>
                  <a:srgbClr val="00B050"/>
                </a:solidFill>
              </a:rPr>
              <a:t>th</a:t>
            </a:r>
            <a:r>
              <a:rPr lang="en-AU" sz="4800" b="1" dirty="0">
                <a:solidFill>
                  <a:srgbClr val="00B050"/>
                </a:solidFill>
              </a:rPr>
              <a:t> September</a:t>
            </a:r>
          </a:p>
        </p:txBody>
      </p:sp>
    </p:spTree>
    <p:extLst>
      <p:ext uri="{BB962C8B-B14F-4D97-AF65-F5344CB8AC3E}">
        <p14:creationId xmlns:p14="http://schemas.microsoft.com/office/powerpoint/2010/main" val="42386145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5EDB0E7B-BDE1-0876-F812-DA2149A4F47E}"/>
              </a:ext>
            </a:extLst>
          </p:cNvPr>
          <p:cNvSpPr txBox="1">
            <a:spLocks/>
          </p:cNvSpPr>
          <p:nvPr/>
        </p:nvSpPr>
        <p:spPr>
          <a:xfrm>
            <a:off x="589280" y="768985"/>
            <a:ext cx="11226800" cy="22383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AU" sz="4800" dirty="0"/>
              <a:t>What if I try to submit the form and it just won’t let me? </a:t>
            </a:r>
          </a:p>
          <a:p>
            <a:pPr marL="0" indent="0" algn="ctr">
              <a:buNone/>
            </a:pPr>
            <a:r>
              <a:rPr lang="en-AU" sz="4800" dirty="0"/>
              <a:t>(Doesn’t even give me a reason!!!)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CC3F4D2B-C76C-95AA-1EAC-DEEA47BAEDF8}"/>
              </a:ext>
            </a:extLst>
          </p:cNvPr>
          <p:cNvSpPr txBox="1">
            <a:spLocks/>
          </p:cNvSpPr>
          <p:nvPr/>
        </p:nvSpPr>
        <p:spPr>
          <a:xfrm>
            <a:off x="213360" y="3187065"/>
            <a:ext cx="11897360" cy="23196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AU" sz="4800" dirty="0">
                <a:solidFill>
                  <a:srgbClr val="00B050"/>
                </a:solidFill>
              </a:rPr>
              <a:t>This can happen…</a:t>
            </a:r>
          </a:p>
          <a:p>
            <a:pPr marL="0" indent="0" algn="ctr">
              <a:buNone/>
            </a:pPr>
            <a:r>
              <a:rPr lang="en-AU" sz="4800" dirty="0">
                <a:solidFill>
                  <a:srgbClr val="00B050"/>
                </a:solidFill>
              </a:rPr>
              <a:t>Simply refresh the page and try and try again. </a:t>
            </a:r>
          </a:p>
        </p:txBody>
      </p:sp>
    </p:spTree>
    <p:extLst>
      <p:ext uri="{BB962C8B-B14F-4D97-AF65-F5344CB8AC3E}">
        <p14:creationId xmlns:p14="http://schemas.microsoft.com/office/powerpoint/2010/main" val="8227866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816AA8-4CF2-916E-6564-F3CFD26F1D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9480" y="1208405"/>
            <a:ext cx="10515600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en-AU" sz="7200" b="1" dirty="0"/>
              <a:t>Are there any other questions?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9C199013-D1F8-1B61-F855-EA28B3A84BF9}"/>
              </a:ext>
            </a:extLst>
          </p:cNvPr>
          <p:cNvSpPr txBox="1">
            <a:spLocks/>
          </p:cNvSpPr>
          <p:nvPr/>
        </p:nvSpPr>
        <p:spPr>
          <a:xfrm>
            <a:off x="919480" y="4324032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25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AU" sz="7200" b="1" dirty="0">
                <a:solidFill>
                  <a:srgbClr val="00B050"/>
                </a:solidFill>
              </a:rPr>
              <a:t>XUNO message me: Mr Vogdanis</a:t>
            </a:r>
          </a:p>
        </p:txBody>
      </p:sp>
    </p:spTree>
    <p:extLst>
      <p:ext uri="{BB962C8B-B14F-4D97-AF65-F5344CB8AC3E}">
        <p14:creationId xmlns:p14="http://schemas.microsoft.com/office/powerpoint/2010/main" val="27197679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816AA8-4CF2-916E-6564-F3CFD26F1D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620645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AU" sz="7200" b="1" dirty="0"/>
              <a:t>Thank you and good luck.</a:t>
            </a:r>
          </a:p>
        </p:txBody>
      </p:sp>
    </p:spTree>
    <p:extLst>
      <p:ext uri="{BB962C8B-B14F-4D97-AF65-F5344CB8AC3E}">
        <p14:creationId xmlns:p14="http://schemas.microsoft.com/office/powerpoint/2010/main" val="17623276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5A762B-0838-45A7-1E3B-D21DD42678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76400" y="3068320"/>
            <a:ext cx="10515600" cy="1412240"/>
          </a:xfrm>
        </p:spPr>
        <p:txBody>
          <a:bodyPr>
            <a:normAutofit/>
          </a:bodyPr>
          <a:lstStyle/>
          <a:p>
            <a:br>
              <a:rPr lang="en-AU" dirty="0"/>
            </a:br>
            <a:endParaRPr lang="en-AU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1C6231C6-A26C-B009-2F81-D7EADB387882}"/>
              </a:ext>
            </a:extLst>
          </p:cNvPr>
          <p:cNvSpPr txBox="1">
            <a:spLocks/>
          </p:cNvSpPr>
          <p:nvPr/>
        </p:nvSpPr>
        <p:spPr>
          <a:xfrm>
            <a:off x="670560" y="777240"/>
            <a:ext cx="10515600" cy="45821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AU" dirty="0"/>
              <a:t>To complete the online subject selection form, you will need two things. </a:t>
            </a:r>
          </a:p>
          <a:p>
            <a:endParaRPr lang="en-AU" dirty="0"/>
          </a:p>
          <a:p>
            <a:r>
              <a:rPr lang="en-AU" sz="3700" b="1" dirty="0"/>
              <a:t>1. This link:</a:t>
            </a:r>
          </a:p>
          <a:p>
            <a:r>
              <a:rPr lang="en-AU" sz="3700" dirty="0">
                <a:hlinkClick r:id="rId2"/>
              </a:rPr>
              <a:t>https://my.edval.education/login</a:t>
            </a:r>
            <a:br>
              <a:rPr lang="en-AU" sz="3700" dirty="0"/>
            </a:br>
            <a:endParaRPr lang="en-AU" sz="3700" dirty="0"/>
          </a:p>
          <a:p>
            <a:r>
              <a:rPr lang="en-AU" sz="3700" b="1" dirty="0"/>
              <a:t>2. Your unique </a:t>
            </a:r>
            <a:r>
              <a:rPr lang="en-AU" sz="3700" b="1" dirty="0" err="1"/>
              <a:t>WebCode</a:t>
            </a:r>
            <a:r>
              <a:rPr lang="en-AU" sz="3700" b="1" dirty="0"/>
              <a:t> </a:t>
            </a:r>
            <a:r>
              <a:rPr lang="en-AU" sz="3700" dirty="0"/>
              <a:t>(check your Outlook email)</a:t>
            </a:r>
          </a:p>
        </p:txBody>
      </p:sp>
    </p:spTree>
    <p:extLst>
      <p:ext uri="{BB962C8B-B14F-4D97-AF65-F5344CB8AC3E}">
        <p14:creationId xmlns:p14="http://schemas.microsoft.com/office/powerpoint/2010/main" val="18638250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89293039-7BDF-0160-BA99-6F21D3DB212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6935" y="2142606"/>
            <a:ext cx="10618130" cy="18283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10444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F647B0CF-BA36-C375-201E-5203FF8C3D7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9529" y="758688"/>
            <a:ext cx="8572941" cy="5340624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62C4D9D2-6352-3F26-E861-40D3169414F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6FE584A1-0979-727E-A3D2-50198F91330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08992" y="0"/>
            <a:ext cx="5974013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42820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1CE376EF-2314-4B2F-80BE-5CD28E93C749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10038" r="63889" b="48571"/>
          <a:stretch/>
        </p:blipFill>
        <p:spPr>
          <a:xfrm>
            <a:off x="0" y="0"/>
            <a:ext cx="8462255" cy="545592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F078C272-DD3F-4F7B-9D5B-E60E549F30F8}"/>
              </a:ext>
            </a:extLst>
          </p:cNvPr>
          <p:cNvSpPr txBox="1"/>
          <p:nvPr/>
        </p:nvSpPr>
        <p:spPr>
          <a:xfrm>
            <a:off x="8262131" y="2727960"/>
            <a:ext cx="3929869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2400" dirty="0">
                <a:solidFill>
                  <a:srgbClr val="FF0000"/>
                </a:solidFill>
              </a:rPr>
              <a:t>This is the Art Elective you really want to do.</a:t>
            </a:r>
          </a:p>
          <a:p>
            <a:r>
              <a:rPr lang="en-AU" i="1" dirty="0">
                <a:solidFill>
                  <a:srgbClr val="FF0000"/>
                </a:solidFill>
              </a:rPr>
              <a:t>It might run in Semester 1 or Semester 2</a:t>
            </a:r>
            <a:endParaRPr lang="en-AU" sz="1600" i="1" dirty="0">
              <a:solidFill>
                <a:srgbClr val="FF0000"/>
              </a:solidFill>
            </a:endParaRPr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D0FA3020-67F9-4AA2-BDC2-2A74E66F1EDC}"/>
              </a:ext>
            </a:extLst>
          </p:cNvPr>
          <p:cNvCxnSpPr>
            <a:cxnSpLocks/>
          </p:cNvCxnSpPr>
          <p:nvPr/>
        </p:nvCxnSpPr>
        <p:spPr>
          <a:xfrm flipH="1">
            <a:off x="2270017" y="3174951"/>
            <a:ext cx="6192238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70540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87162B8D-BF2F-4A6F-9401-4DD28B83A460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10037" r="63931" b="43921"/>
          <a:stretch/>
        </p:blipFill>
        <p:spPr>
          <a:xfrm>
            <a:off x="0" y="0"/>
            <a:ext cx="8585200" cy="6164455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F078C272-DD3F-4F7B-9D5B-E60E549F30F8}"/>
              </a:ext>
            </a:extLst>
          </p:cNvPr>
          <p:cNvSpPr txBox="1"/>
          <p:nvPr/>
        </p:nvSpPr>
        <p:spPr>
          <a:xfrm>
            <a:off x="8768080" y="3730775"/>
            <a:ext cx="321056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2400" dirty="0">
                <a:solidFill>
                  <a:srgbClr val="FF0000"/>
                </a:solidFill>
              </a:rPr>
              <a:t>This is the Technology Elective you really want to do.</a:t>
            </a:r>
          </a:p>
          <a:p>
            <a:r>
              <a:rPr lang="en-AU" i="1" dirty="0">
                <a:solidFill>
                  <a:srgbClr val="FF0000"/>
                </a:solidFill>
              </a:rPr>
              <a:t>It might run in Semester 1 or Semester 2</a:t>
            </a:r>
            <a:endParaRPr lang="en-AU" sz="1600" i="1" dirty="0">
              <a:solidFill>
                <a:srgbClr val="FF0000"/>
              </a:solidFill>
            </a:endParaRPr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D0FA3020-67F9-4AA2-BDC2-2A74E66F1EDC}"/>
              </a:ext>
            </a:extLst>
          </p:cNvPr>
          <p:cNvCxnSpPr>
            <a:cxnSpLocks/>
          </p:cNvCxnSpPr>
          <p:nvPr/>
        </p:nvCxnSpPr>
        <p:spPr>
          <a:xfrm flipH="1">
            <a:off x="3241040" y="4053840"/>
            <a:ext cx="552704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845616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1300E042-9A83-C197-5A72-E9B4AF14C9F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88663" y="0"/>
            <a:ext cx="7603337" cy="685800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F96FDBCA-0333-6E5C-11E6-B6BC6B4ABBA7}"/>
              </a:ext>
            </a:extLst>
          </p:cNvPr>
          <p:cNvSpPr txBox="1"/>
          <p:nvPr/>
        </p:nvSpPr>
        <p:spPr>
          <a:xfrm>
            <a:off x="395208" y="544622"/>
            <a:ext cx="3719591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2400" dirty="0">
                <a:solidFill>
                  <a:srgbClr val="FF0000"/>
                </a:solidFill>
              </a:rPr>
              <a:t>The Reserve subjects are the subjects you wouldn’t mind doing if you didn’t get the Main Units.</a:t>
            </a:r>
          </a:p>
          <a:p>
            <a:endParaRPr lang="en-AU" sz="2400" dirty="0">
              <a:solidFill>
                <a:srgbClr val="FF0000"/>
              </a:solidFill>
            </a:endParaRPr>
          </a:p>
          <a:p>
            <a:r>
              <a:rPr lang="en-AU" sz="2400" dirty="0">
                <a:solidFill>
                  <a:srgbClr val="FF0000"/>
                </a:solidFill>
              </a:rPr>
              <a:t>Put these in order of preference.</a:t>
            </a:r>
          </a:p>
        </p:txBody>
      </p:sp>
      <p:cxnSp>
        <p:nvCxnSpPr>
          <p:cNvPr id="4" name="Straight Arrow Connector 3">
            <a:extLst>
              <a:ext uri="{FF2B5EF4-FFF2-40B4-BE49-F238E27FC236}">
                <a16:creationId xmlns:a16="http://schemas.microsoft.com/office/drawing/2014/main" id="{7CB3248F-A790-45B7-9B05-6C7FA1214116}"/>
              </a:ext>
            </a:extLst>
          </p:cNvPr>
          <p:cNvCxnSpPr>
            <a:cxnSpLocks/>
          </p:cNvCxnSpPr>
          <p:nvPr/>
        </p:nvCxnSpPr>
        <p:spPr>
          <a:xfrm>
            <a:off x="3505200" y="1960880"/>
            <a:ext cx="1341120" cy="105664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568949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690C7B1B-3415-480A-8B67-A4046D06C128}"/>
              </a:ext>
            </a:extLst>
          </p:cNvPr>
          <p:cNvSpPr txBox="1"/>
          <p:nvPr/>
        </p:nvSpPr>
        <p:spPr>
          <a:xfrm>
            <a:off x="10211014" y="278068"/>
            <a:ext cx="1980985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2400" dirty="0">
                <a:solidFill>
                  <a:srgbClr val="FF0000"/>
                </a:solidFill>
              </a:rPr>
              <a:t>If you have successfully completed the subject selection form, this screen will appear…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CF3F2F9D-C970-4704-A464-4FFABF82CE48}"/>
              </a:ext>
            </a:extLst>
          </p:cNvPr>
          <p:cNvSpPr/>
          <p:nvPr/>
        </p:nvSpPr>
        <p:spPr>
          <a:xfrm>
            <a:off x="3723588" y="914400"/>
            <a:ext cx="754144" cy="29223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83F40F1-7780-692E-A87F-FBBC73C89C8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06947"/>
            <a:ext cx="9989377" cy="6180323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0E550137-CE13-4E28-8F8C-788B5B730810}"/>
              </a:ext>
            </a:extLst>
          </p:cNvPr>
          <p:cNvSpPr txBox="1"/>
          <p:nvPr/>
        </p:nvSpPr>
        <p:spPr>
          <a:xfrm>
            <a:off x="7091895" y="5379603"/>
            <a:ext cx="495786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2400" dirty="0">
                <a:solidFill>
                  <a:srgbClr val="FF0000"/>
                </a:solidFill>
              </a:rPr>
              <a:t>-Do not send email.</a:t>
            </a:r>
          </a:p>
          <a:p>
            <a:r>
              <a:rPr lang="en-AU" sz="2400" dirty="0">
                <a:solidFill>
                  <a:srgbClr val="FF0000"/>
                </a:solidFill>
              </a:rPr>
              <a:t>-Print a copy for yourself (optional)</a:t>
            </a:r>
          </a:p>
          <a:p>
            <a:r>
              <a:rPr lang="en-AU" sz="2400" dirty="0">
                <a:solidFill>
                  <a:srgbClr val="FF0000"/>
                </a:solidFill>
              </a:rPr>
              <a:t>-Exit.</a:t>
            </a:r>
          </a:p>
        </p:txBody>
      </p:sp>
    </p:spTree>
    <p:extLst>
      <p:ext uri="{BB962C8B-B14F-4D97-AF65-F5344CB8AC3E}">
        <p14:creationId xmlns:p14="http://schemas.microsoft.com/office/powerpoint/2010/main" val="272971007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CA84D5-F8B1-EBA5-CA34-A3DF9D1CC2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354965"/>
            <a:ext cx="10515600" cy="1325563"/>
          </a:xfrm>
        </p:spPr>
        <p:txBody>
          <a:bodyPr/>
          <a:lstStyle/>
          <a:p>
            <a:r>
              <a:rPr lang="en-AU" b="1" dirty="0"/>
              <a:t>Now… What to pick???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1B8229-336E-CD6F-6129-89564FC392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0080" y="1774825"/>
            <a:ext cx="10713720" cy="435133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AU" sz="4000" dirty="0"/>
              <a:t>Check out the </a:t>
            </a:r>
            <a:r>
              <a:rPr lang="en-AU" sz="4000" u="sng" dirty="0"/>
              <a:t>school website </a:t>
            </a:r>
            <a:r>
              <a:rPr lang="en-AU" sz="4000" dirty="0"/>
              <a:t>for the </a:t>
            </a:r>
          </a:p>
          <a:p>
            <a:pPr marL="0" indent="0" algn="ctr">
              <a:buNone/>
            </a:pPr>
            <a:endParaRPr lang="en-AU" sz="4000" b="1" dirty="0"/>
          </a:p>
          <a:p>
            <a:pPr marL="0" indent="0" algn="ctr">
              <a:buNone/>
            </a:pPr>
            <a:r>
              <a:rPr lang="en-AU" sz="4000" b="1" dirty="0"/>
              <a:t>Year 9 Subject Handbook, 2024.</a:t>
            </a:r>
          </a:p>
        </p:txBody>
      </p:sp>
    </p:spTree>
    <p:extLst>
      <p:ext uri="{BB962C8B-B14F-4D97-AF65-F5344CB8AC3E}">
        <p14:creationId xmlns:p14="http://schemas.microsoft.com/office/powerpoint/2010/main" val="57382345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666</TotalTime>
  <Words>335</Words>
  <Application>Microsoft Office PowerPoint</Application>
  <PresentationFormat>Widescreen</PresentationFormat>
  <Paragraphs>43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1" baseType="lpstr">
      <vt:lpstr>Arial</vt:lpstr>
      <vt:lpstr>Calibri</vt:lpstr>
      <vt:lpstr>Calibri Light</vt:lpstr>
      <vt:lpstr>Office Theme</vt:lpstr>
      <vt:lpstr>Year 9 Subject Selection Guide 2024</vt:lpstr>
      <vt:lpstr>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Now… What to pick???</vt:lpstr>
      <vt:lpstr>Questions you may have…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Are there any other questions?</vt:lpstr>
      <vt:lpstr>Thank you and good luck.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VOGDANIS Elefterios</dc:creator>
  <cp:lastModifiedBy>Eleftherios Vogdanis</cp:lastModifiedBy>
  <cp:revision>18</cp:revision>
  <dcterms:created xsi:type="dcterms:W3CDTF">2021-06-01T08:43:57Z</dcterms:created>
  <dcterms:modified xsi:type="dcterms:W3CDTF">2023-08-29T02:28:50Z</dcterms:modified>
</cp:coreProperties>
</file>